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67" r:id="rId3"/>
    <p:sldId id="368" r:id="rId4"/>
    <p:sldId id="383" r:id="rId5"/>
    <p:sldId id="369" r:id="rId6"/>
    <p:sldId id="386" r:id="rId7"/>
    <p:sldId id="370" r:id="rId8"/>
    <p:sldId id="385" r:id="rId9"/>
    <p:sldId id="384" r:id="rId10"/>
    <p:sldId id="387" r:id="rId11"/>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45" autoAdjust="0"/>
    <p:restoredTop sz="92068" autoAdjust="0"/>
  </p:normalViewPr>
  <p:slideViewPr>
    <p:cSldViewPr>
      <p:cViewPr>
        <p:scale>
          <a:sx n="90" d="100"/>
          <a:sy n="90" d="100"/>
        </p:scale>
        <p:origin x="-876" y="-25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6EB7052-0CD9-4123-BBFA-8D4EF62DAAE7}" type="datetimeFigureOut">
              <a:rPr lang="en-US"/>
              <a:pPr>
                <a:defRPr/>
              </a:pPr>
              <a:t>8/12/2013</a:t>
            </a:fld>
            <a:endParaRPr lang="en-US"/>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US"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C46C053-234F-4B43-8BC5-DC66FE13AFD9}" type="slidenum">
              <a:rPr lang="en-US"/>
              <a:pPr>
                <a:defRPr/>
              </a:pPr>
              <a:t>‹nr.›</a:t>
            </a:fld>
            <a:endParaRPr lang="en-US"/>
          </a:p>
        </p:txBody>
      </p:sp>
    </p:spTree>
    <p:extLst>
      <p:ext uri="{BB962C8B-B14F-4D97-AF65-F5344CB8AC3E}">
        <p14:creationId xmlns:p14="http://schemas.microsoft.com/office/powerpoint/2010/main" val="28596201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297AA8-AB9D-4D1A-8FF7-D707782F9F2F}" type="slidenum">
              <a:rPr lang="en-US">
                <a:ea typeface="ＭＳ Ｐゴシック" pitchFamily="84" charset="-128"/>
                <a:cs typeface="ＭＳ Ｐゴシック" pitchFamily="84" charset="-128"/>
              </a:rPr>
              <a:pPr fontAlgn="base">
                <a:spcBef>
                  <a:spcPct val="0"/>
                </a:spcBef>
                <a:spcAft>
                  <a:spcPct val="0"/>
                </a:spcAft>
              </a:pPr>
              <a:t>1</a:t>
            </a:fld>
            <a:endParaRPr lang="en-US">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DA85D991-15D5-4111-8323-604EDD44BBEF}" type="slidenum">
              <a:rPr lang="en-US" sz="1200"/>
              <a:pPr algn="r" defTabSz="931863" eaLnBrk="0" hangingPunct="0"/>
              <a:t>10</a:t>
            </a:fld>
            <a:endParaRPr lang="en-US" sz="1200"/>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B852C7FC-12E8-4AAD-974A-67D375E65A79}" type="slidenum">
              <a:rPr lang="en-US" sz="1200"/>
              <a:pPr algn="r" defTabSz="931863" eaLnBrk="0" hangingPunct="0"/>
              <a:t>2</a:t>
            </a:fld>
            <a:endParaRPr lang="en-US" sz="1200"/>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8DFB8DC0-5A1E-475D-A225-AAF330635878}" type="slidenum">
              <a:rPr lang="en-US" sz="1200"/>
              <a:pPr algn="r" defTabSz="931863" eaLnBrk="0" hangingPunct="0"/>
              <a:t>3</a:t>
            </a:fld>
            <a:endParaRPr lang="en-US" sz="120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In the film, this was illustrated by the example of cooking: some actions need to take place in proper order (don’t put pasta into the water unless it boils); other actions can take place either sooner or later than other actions.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DBB71B5B-2740-4CE8-A77D-5E02A008B6C9}" type="slidenum">
              <a:rPr lang="en-US" sz="1200"/>
              <a:pPr algn="r" defTabSz="931863" eaLnBrk="0" hangingPunct="0"/>
              <a:t>4</a:t>
            </a:fld>
            <a:endParaRPr lang="en-US" sz="1200"/>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nl-NL" smtClean="0"/>
              <a:t>Total order waqs illustrated by reading a book, spending different amounts of time on each page, but visiting the pages in fixed order. Also the newspaper, the CD record and the long play record were examples of sysmtems to be described with totally ordered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E1C81D94-2E3D-4058-BCBE-67A48906D934}" type="slidenum">
              <a:rPr lang="en-US" sz="1200"/>
              <a:pPr algn="r" defTabSz="931863" eaLnBrk="0" hangingPunct="0"/>
              <a:t>5</a:t>
            </a:fld>
            <a:endParaRPr lang="en-US" sz="1200"/>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E1C81D94-2E3D-4058-BCBE-67A48906D934}" type="slidenum">
              <a:rPr lang="en-US" sz="1200"/>
              <a:pPr algn="r" defTabSz="931863" eaLnBrk="0" hangingPunct="0"/>
              <a:t>6</a:t>
            </a:fld>
            <a:endParaRPr lang="en-US" sz="1200"/>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0265CFF5-A6B7-4221-A108-4E3628A588DA}" type="slidenum">
              <a:rPr lang="en-US" sz="1200"/>
              <a:pPr algn="r" defTabSz="931863" eaLnBrk="0" hangingPunct="0"/>
              <a:t>7</a:t>
            </a:fld>
            <a:endParaRPr lang="en-US" sz="1200"/>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3D84CA7D-FA7A-43FF-990A-32F3513A443A}" type="slidenum">
              <a:rPr lang="en-US" sz="1200"/>
              <a:pPr algn="r" defTabSz="931863" eaLnBrk="0" hangingPunct="0"/>
              <a:t>8</a:t>
            </a:fld>
            <a:endParaRPr lang="en-US" sz="1200"/>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DA85D991-15D5-4111-8323-604EDD44BBEF}" type="slidenum">
              <a:rPr lang="en-US" sz="1200"/>
              <a:pPr algn="r" defTabSz="931863" eaLnBrk="0" hangingPunct="0"/>
              <a:t>9</a:t>
            </a:fld>
            <a:endParaRPr lang="en-US" sz="1200"/>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0690CE4-4D70-4AC9-B2BD-3338CC1187E1}" type="datetimeFigureOut">
              <a:rPr lang="en-GB"/>
              <a:pPr>
                <a:defRPr/>
              </a:pPr>
              <a:t>12/08/2013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137F102-1406-4E07-A5A5-5E6309635EE9}" type="slidenum">
              <a:rPr lang="en-GB"/>
              <a:pPr>
                <a:defRPr/>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E2E431A-E596-47B7-B1D2-C9D70771EF0B}" type="datetimeFigureOut">
              <a:rPr lang="en-GB"/>
              <a:pPr>
                <a:defRPr/>
              </a:pPr>
              <a:t>12/08/2013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1E9F239-DD5A-45D5-A01E-A4AFEC40F54B}" type="slidenum">
              <a:rPr lang="en-GB"/>
              <a:pPr>
                <a:defRPr/>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73EBAD-305B-4032-8248-D9289D060172}" type="datetimeFigureOut">
              <a:rPr lang="en-GB"/>
              <a:pPr>
                <a:defRPr/>
              </a:pPr>
              <a:t>12/08/2013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EC2D716-38CB-4806-93E3-F15BE660EB54}"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0BD0D9E-A33B-4F7C-A8B9-76FDBDE0DC74}" type="datetimeFigureOut">
              <a:rPr lang="en-GB"/>
              <a:pPr>
                <a:defRPr/>
              </a:pPr>
              <a:t>12/08/2013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83E4378-45A1-4E3A-9C1F-9BF8B15E5AA8}" type="slidenum">
              <a:rPr lang="en-GB"/>
              <a:pPr>
                <a:defRPr/>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06E13B-0FC4-427D-A6DF-96D692D8EC67}" type="datetimeFigureOut">
              <a:rPr lang="en-GB"/>
              <a:pPr>
                <a:defRPr/>
              </a:pPr>
              <a:t>12/08/2013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01B68F-0CAE-4E58-B5D5-72FAC531721C}" type="slidenum">
              <a:rPr lang="en-GB"/>
              <a:pPr>
                <a:defRPr/>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5BE6813-A1CA-4CE4-B13A-F190C7174A64}" type="datetimeFigureOut">
              <a:rPr lang="en-GB"/>
              <a:pPr>
                <a:defRPr/>
              </a:pPr>
              <a:t>12/08/2013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5E642EC-D606-4B44-B412-65DF66724162}" type="slidenum">
              <a:rPr lang="en-GB"/>
              <a:pPr>
                <a:defRPr/>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F8F2D6BD-8B3C-46D0-B109-B20ED9098298}" type="datetimeFigureOut">
              <a:rPr lang="en-GB"/>
              <a:pPr>
                <a:defRPr/>
              </a:pPr>
              <a:t>12/08/2013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4A8DD70-F84F-40FE-A9C0-7BC07FA30557}"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E5F5044-13DB-4AD2-805C-BDD2D626D32A}" type="datetimeFigureOut">
              <a:rPr lang="en-GB"/>
              <a:pPr>
                <a:defRPr/>
              </a:pPr>
              <a:t>12/08/2013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E13C760-3FE4-4B55-BF0A-C0EA4DEF16D2}" type="slidenum">
              <a:rPr lang="en-GB"/>
              <a:pPr>
                <a:defRPr/>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E611A7-6CA6-4401-A13C-C57880874AE7}" type="datetimeFigureOut">
              <a:rPr lang="en-GB"/>
              <a:pPr>
                <a:defRPr/>
              </a:pPr>
              <a:t>12/08/2013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1D3A4B7-5536-4E1C-BF7A-56BD2DFA9FA6}" type="slidenum">
              <a:rPr lang="en-GB"/>
              <a:pPr>
                <a:defRPr/>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28ACB6-CE1E-4C8E-A9AC-73C6E96E5973}" type="datetimeFigureOut">
              <a:rPr lang="en-GB"/>
              <a:pPr>
                <a:defRPr/>
              </a:pPr>
              <a:t>12/08/2013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E0CC475-D5E6-4D08-809C-8DF0946385B4}" type="slidenum">
              <a:rPr lang="en-GB"/>
              <a:pPr>
                <a:defRPr/>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2271D-F564-4D05-8E06-2A6E290FD63B}" type="datetimeFigureOut">
              <a:rPr lang="en-GB"/>
              <a:pPr>
                <a:defRPr/>
              </a:pPr>
              <a:t>12/08/2013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925943-CD0B-47C6-A804-F676103A4C51}" type="slidenum">
              <a:rPr lang="en-GB"/>
              <a:pPr>
                <a:defRPr/>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Titelstijl van model bewerken</a:t>
            </a:r>
            <a:endParaRPr lang="en-GB"/>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en-GB"/>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FA0C8A38-BFBC-402F-AE13-B53BD5BD064B}" type="datetimeFigureOut">
              <a:rPr lang="en-GB"/>
              <a:pPr>
                <a:defRPr/>
              </a:pPr>
              <a:t>12/08/2013</a:t>
            </a:fld>
            <a:endParaRPr lang="en-GB"/>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7697CE61-FD7D-4F58-A24F-F1AE1DBA5423}"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rtl="0" fontAlgn="base">
        <a:spcBef>
          <a:spcPct val="20000"/>
        </a:spcBef>
        <a:spcAft>
          <a:spcPct val="0"/>
        </a:spcAft>
        <a:buFont typeface="Arial" pitchFamily="84"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fontAlgn="base">
        <a:spcBef>
          <a:spcPct val="20000"/>
        </a:spcBef>
        <a:spcAft>
          <a:spcPct val="0"/>
        </a:spcAft>
        <a:buFont typeface="Arial" pitchFamily="84" charset="0"/>
        <a:buChar char="–"/>
        <a:defRPr sz="2800" kern="1200">
          <a:solidFill>
            <a:schemeClr val="tx1"/>
          </a:solidFill>
          <a:latin typeface="+mn-lt"/>
          <a:ea typeface="ＭＳ Ｐゴシック" pitchFamily="84" charset="-128"/>
          <a:cs typeface="+mn-cs"/>
        </a:defRPr>
      </a:lvl2pPr>
      <a:lvl3pPr marL="1143000" indent="-228600" algn="l" rtl="0" fontAlgn="base">
        <a:spcBef>
          <a:spcPct val="20000"/>
        </a:spcBef>
        <a:spcAft>
          <a:spcPct val="0"/>
        </a:spcAft>
        <a:buFont typeface="Arial" pitchFamily="84" charset="0"/>
        <a:buChar char="•"/>
        <a:defRPr sz="2400" kern="1200">
          <a:solidFill>
            <a:schemeClr val="tx1"/>
          </a:solidFill>
          <a:latin typeface="+mn-lt"/>
          <a:ea typeface="ＭＳ Ｐゴシック" pitchFamily="84" charset="-128"/>
          <a:cs typeface="+mn-cs"/>
        </a:defRPr>
      </a:lvl3pPr>
      <a:lvl4pPr marL="16002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4pPr>
      <a:lvl5pPr marL="2057400" indent="-228600" algn="l" rtl="0" fontAlgn="base">
        <a:spcBef>
          <a:spcPct val="20000"/>
        </a:spcBef>
        <a:spcAft>
          <a:spcPct val="0"/>
        </a:spcAft>
        <a:buFont typeface="Arial" pitchFamily="84"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w.a.m.v.overveld@tue.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v.a.j.borghuis@tue.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g"/><Relationship Id="rId5" Type="http://schemas.microsoft.com/office/2007/relationships/hdphoto" Target="../media/hdphoto3.wdp"/><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1598613"/>
            <a:ext cx="7772400" cy="1101725"/>
          </a:xfrm>
        </p:spPr>
        <p:txBody>
          <a:bodyPr/>
          <a:lstStyle/>
          <a:p>
            <a:r>
              <a:rPr lang="en-GB" smtClean="0"/>
              <a:t>A core Course on Modeling</a:t>
            </a:r>
          </a:p>
        </p:txBody>
      </p:sp>
      <p:sp>
        <p:nvSpPr>
          <p:cNvPr id="3" name="Subtitle 2"/>
          <p:cNvSpPr>
            <a:spLocks noGrp="1"/>
          </p:cNvSpPr>
          <p:nvPr>
            <p:ph type="subTitle" idx="1"/>
          </p:nvPr>
        </p:nvSpPr>
        <p:spPr>
          <a:xfrm>
            <a:off x="1371600" y="2914650"/>
            <a:ext cx="6400800" cy="2228850"/>
          </a:xfrm>
        </p:spPr>
        <p:txBody>
          <a:bodyPr rtlCol="0">
            <a:normAutofit/>
          </a:bodyPr>
          <a:lstStyle/>
          <a:p>
            <a:pPr fontAlgn="auto">
              <a:spcAft>
                <a:spcPts val="0"/>
              </a:spcAft>
              <a:buFont typeface="Arial" pitchFamily="34" charset="0"/>
              <a:buNone/>
              <a:defRPr/>
            </a:pPr>
            <a:r>
              <a:rPr lang="nl-NL" sz="1600" dirty="0" err="1">
                <a:ea typeface="+mn-ea"/>
                <a:cs typeface="+mn-cs"/>
              </a:rPr>
              <a:t>Introduction</a:t>
            </a:r>
            <a:r>
              <a:rPr lang="nl-NL" sz="1600" dirty="0">
                <a:ea typeface="+mn-ea"/>
                <a:cs typeface="+mn-cs"/>
              </a:rPr>
              <a:t> </a:t>
            </a:r>
            <a:r>
              <a:rPr lang="nl-NL" sz="1600" dirty="0" err="1">
                <a:ea typeface="+mn-ea"/>
                <a:cs typeface="+mn-cs"/>
              </a:rPr>
              <a:t>to</a:t>
            </a:r>
            <a:r>
              <a:rPr lang="nl-NL" sz="1600" dirty="0">
                <a:ea typeface="+mn-ea"/>
                <a:cs typeface="+mn-cs"/>
              </a:rPr>
              <a:t> Modeling</a:t>
            </a:r>
          </a:p>
          <a:p>
            <a:pPr fontAlgn="auto">
              <a:spcAft>
                <a:spcPts val="0"/>
              </a:spcAft>
              <a:buFont typeface="Arial" pitchFamily="34" charset="0"/>
              <a:buNone/>
              <a:defRPr/>
            </a:pPr>
            <a:r>
              <a:rPr lang="nl-NL" sz="1600" dirty="0">
                <a:ea typeface="+mn-ea"/>
                <a:cs typeface="+mn-cs"/>
              </a:rPr>
              <a:t>0LAB0 0LBB0 0LCB0 </a:t>
            </a:r>
            <a:r>
              <a:rPr lang="nl-NL" sz="1600" dirty="0" smtClean="0">
                <a:ea typeface="+mn-ea"/>
                <a:cs typeface="+mn-cs"/>
              </a:rPr>
              <a:t>0LDB0</a:t>
            </a:r>
          </a:p>
          <a:p>
            <a:pPr fontAlgn="auto">
              <a:spcAft>
                <a:spcPts val="0"/>
              </a:spcAft>
              <a:buFont typeface="Arial" pitchFamily="34" charset="0"/>
              <a:buNone/>
              <a:defRPr/>
            </a:pPr>
            <a:r>
              <a:rPr lang="nl-NL" sz="1600" dirty="0" smtClean="0">
                <a:ea typeface="+mn-ea"/>
                <a:cs typeface="+mn-cs"/>
                <a:hlinkClick r:id="rId3"/>
              </a:rPr>
              <a:t>c.w.a.m.v.overveld@tue.nl</a:t>
            </a:r>
            <a:endParaRPr lang="nl-NL" sz="1600" dirty="0">
              <a:ea typeface="+mn-ea"/>
              <a:cs typeface="+mn-cs"/>
            </a:endParaRPr>
          </a:p>
          <a:p>
            <a:pPr fontAlgn="auto">
              <a:spcAft>
                <a:spcPts val="0"/>
              </a:spcAft>
              <a:buFont typeface="Arial" pitchFamily="34" charset="0"/>
              <a:buNone/>
              <a:defRPr/>
            </a:pPr>
            <a:r>
              <a:rPr lang="nl-NL" sz="1600" dirty="0" smtClean="0">
                <a:ea typeface="+mn-ea"/>
                <a:cs typeface="+mn-cs"/>
                <a:hlinkClick r:id="rId4"/>
              </a:rPr>
              <a:t>v.a.j.borghuis@tue.nl</a:t>
            </a:r>
            <a:r>
              <a:rPr lang="nl-NL" sz="1600" dirty="0" smtClean="0">
                <a:ea typeface="+mn-ea"/>
                <a:cs typeface="+mn-cs"/>
              </a:rPr>
              <a:t> </a:t>
            </a:r>
          </a:p>
          <a:p>
            <a:pPr fontAlgn="auto">
              <a:spcAft>
                <a:spcPts val="0"/>
              </a:spcAft>
              <a:buFont typeface="Arial" pitchFamily="34" charset="0"/>
              <a:buNone/>
              <a:defRPr/>
            </a:pPr>
            <a:endParaRPr lang="nl-NL" sz="1600" dirty="0">
              <a:ea typeface="+mn-ea"/>
              <a:cs typeface="+mn-cs"/>
            </a:endParaRPr>
          </a:p>
          <a:p>
            <a:pPr fontAlgn="auto">
              <a:spcAft>
                <a:spcPts val="0"/>
              </a:spcAft>
              <a:buFont typeface="Arial" pitchFamily="34" charset="0"/>
              <a:buNone/>
              <a:defRPr/>
            </a:pPr>
            <a:r>
              <a:rPr lang="nl-NL" sz="1600" dirty="0" smtClean="0">
                <a:ea typeface="+mn-ea"/>
                <a:cs typeface="+mn-cs"/>
              </a:rPr>
              <a:t>S.15</a:t>
            </a:r>
            <a:endParaRPr lang="en-US" sz="1600" dirty="0">
              <a:ea typeface="+mn-ea"/>
              <a:cs typeface="+mn-cs"/>
            </a:endParaRPr>
          </a:p>
          <a:p>
            <a:pPr fontAlgn="auto">
              <a:spcAft>
                <a:spcPts val="0"/>
              </a:spcAft>
              <a:buFont typeface="Arial" pitchFamily="34" charset="0"/>
              <a:buNone/>
              <a:defRPr/>
            </a:pPr>
            <a:endParaRPr lang="nl-NL" dirty="0">
              <a:ea typeface="+mn-ea"/>
              <a:cs typeface="+mn-cs"/>
            </a:endParaRPr>
          </a:p>
          <a:p>
            <a:pPr fontAlgn="auto">
              <a:spcAft>
                <a:spcPts val="0"/>
              </a:spcAft>
              <a:buFont typeface="Arial" pitchFamily="34" charset="0"/>
              <a:buNone/>
              <a:defRPr/>
            </a:pPr>
            <a:endParaRPr lang="en-GB" dirty="0">
              <a:ea typeface="+mn-ea"/>
              <a:cs typeface="+mn-cs"/>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ep 9"/>
          <p:cNvGrpSpPr>
            <a:grpSpLocks/>
          </p:cNvGrpSpPr>
          <p:nvPr/>
        </p:nvGrpSpPr>
        <p:grpSpPr bwMode="auto">
          <a:xfrm>
            <a:off x="6624638" y="4217988"/>
            <a:ext cx="1516062" cy="696912"/>
            <a:chOff x="6615066" y="4217868"/>
            <a:chExt cx="1516652" cy="697693"/>
          </a:xfrm>
        </p:grpSpPr>
        <p:pic>
          <p:nvPicPr>
            <p:cNvPr id="14"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066" y="4227933"/>
              <a:ext cx="1516652" cy="665535"/>
            </a:xfrm>
            <a:prstGeom prst="rect">
              <a:avLst/>
            </a:prstGeom>
            <a:effectLst>
              <a:softEdge rad="0"/>
            </a:effectLst>
          </p:spPr>
        </p:pic>
        <p:cxnSp>
          <p:nvCxnSpPr>
            <p:cNvPr id="15"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098" name="Picture 2" descr="http://cdn.morguefile.com/imageData/public/files/b/bhailu7/preview/fldr_2005_06_28/file000439115492.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9000"/>
                    </a14:imgEffect>
                    <a14:imgEffect>
                      <a14:brightnessContrast bright="-21000"/>
                    </a14:imgEffect>
                  </a14:imgLayer>
                </a14:imgProps>
              </a:ext>
              <a:ext uri="{28A0092B-C50C-407E-A947-70E740481C1C}">
                <a14:useLocalDpi xmlns:a14="http://schemas.microsoft.com/office/drawing/2010/main" val="0"/>
              </a:ext>
            </a:extLst>
          </a:blip>
          <a:srcRect b="11291"/>
          <a:stretch/>
        </p:blipFill>
        <p:spPr bwMode="auto">
          <a:xfrm>
            <a:off x="0" y="-20278"/>
            <a:ext cx="9166068" cy="5163778"/>
          </a:xfrm>
          <a:prstGeom prst="rect">
            <a:avLst/>
          </a:prstGeom>
          <a:noFill/>
          <a:extLst>
            <a:ext uri="{909E8E84-426E-40DD-AFC4-6F175D3DCCD1}">
              <a14:hiddenFill xmlns:a14="http://schemas.microsoft.com/office/drawing/2010/main">
                <a:solidFill>
                  <a:srgbClr val="FFFFFF"/>
                </a:solidFill>
              </a14:hiddenFill>
            </a:ext>
          </a:extLst>
        </p:spPr>
      </p:pic>
      <p:sp>
        <p:nvSpPr>
          <p:cNvPr id="28673" name="Rounded Rectangle 9"/>
          <p:cNvSpPr>
            <a:spLocks noChangeArrowheads="1"/>
          </p:cNvSpPr>
          <p:nvPr/>
        </p:nvSpPr>
        <p:spPr bwMode="auto">
          <a:xfrm>
            <a:off x="-107950" y="3813175"/>
            <a:ext cx="1511300" cy="865188"/>
          </a:xfrm>
          <a:prstGeom prst="roundRect">
            <a:avLst>
              <a:gd name="adj" fmla="val 16667"/>
            </a:avLst>
          </a:prstGeom>
          <a:noFill/>
          <a:ln w="9525">
            <a:noFill/>
            <a:round/>
            <a:headEnd/>
            <a:tailEnd/>
          </a:ln>
        </p:spPr>
        <p:txBody>
          <a:bodyPr lIns="0" tIns="0" rIns="0" bIns="0">
            <a:prstTxWarp prst="textNoShape">
              <a:avLst/>
            </a:prstTxWarp>
          </a:bodyPr>
          <a:lstStyle/>
          <a:p>
            <a:pPr marL="180975" indent="-180975"/>
            <a:endParaRPr lang="nl-NL">
              <a:latin typeface="Calibri" pitchFamily="84" charset="0"/>
            </a:endParaRPr>
          </a:p>
        </p:txBody>
      </p:sp>
      <p:sp>
        <p:nvSpPr>
          <p:cNvPr id="3087" name="Text Box 15"/>
          <p:cNvSpPr txBox="1">
            <a:spLocks noChangeArrowheads="1"/>
          </p:cNvSpPr>
          <p:nvPr/>
        </p:nvSpPr>
        <p:spPr bwMode="auto">
          <a:xfrm>
            <a:off x="194400" y="914400"/>
            <a:ext cx="8964612" cy="1600438"/>
          </a:xfrm>
          <a:prstGeom prst="rect">
            <a:avLst/>
          </a:prstGeom>
          <a:noFill/>
          <a:ln>
            <a:noFill/>
          </a:ln>
          <a:ex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793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eaLnBrk="1" fontAlgn="auto" hangingPunct="1">
              <a:spcBef>
                <a:spcPts val="0"/>
              </a:spcBef>
              <a:spcAft>
                <a:spcPts val="0"/>
              </a:spcAft>
              <a:defRPr/>
            </a:pPr>
            <a:r>
              <a:rPr lang="nl-NL" sz="2800" dirty="0" err="1" smtClean="0">
                <a:solidFill>
                  <a:schemeClr val="bg1"/>
                </a:solidFill>
                <a:effectLst>
                  <a:outerShdw blurRad="38100" dist="38100" dir="2700000" algn="tl">
                    <a:srgbClr val="000000">
                      <a:alpha val="43137"/>
                    </a:srgbClr>
                  </a:outerShdw>
                </a:effectLst>
                <a:latin typeface="+mn-lt"/>
                <a:cs typeface="+mn-cs"/>
              </a:rPr>
              <a:t>total</a:t>
            </a:r>
            <a:r>
              <a:rPr lang="nl-NL" sz="2800" dirty="0" smtClean="0">
                <a:solidFill>
                  <a:schemeClr val="bg1"/>
                </a:solidFill>
                <a:effectLst>
                  <a:outerShdw blurRad="38100" dist="38100" dir="2700000" algn="tl">
                    <a:srgbClr val="000000">
                      <a:alpha val="43137"/>
                    </a:srgbClr>
                  </a:outerShdw>
                </a:effectLst>
                <a:latin typeface="+mn-lt"/>
                <a:cs typeface="+mn-cs"/>
              </a:rPr>
              <a:t> </a:t>
            </a:r>
            <a:r>
              <a:rPr lang="nl-NL" sz="2800" dirty="0">
                <a:solidFill>
                  <a:schemeClr val="bg1"/>
                </a:solidFill>
                <a:effectLst>
                  <a:outerShdw blurRad="38100" dist="38100" dir="2700000" algn="tl">
                    <a:srgbClr val="000000">
                      <a:alpha val="43137"/>
                    </a:srgbClr>
                  </a:outerShdw>
                </a:effectLst>
                <a:latin typeface="+mn-lt"/>
                <a:cs typeface="+mn-cs"/>
              </a:rPr>
              <a:t>order + </a:t>
            </a:r>
            <a:r>
              <a:rPr lang="nl-NL" sz="2800" dirty="0" err="1">
                <a:solidFill>
                  <a:schemeClr val="tx2">
                    <a:lumMod val="60000"/>
                    <a:lumOff val="40000"/>
                  </a:schemeClr>
                </a:solidFill>
                <a:effectLst>
                  <a:outerShdw blurRad="38100" dist="38100" dir="2700000" algn="tl">
                    <a:srgbClr val="000000">
                      <a:alpha val="43137"/>
                    </a:srgbClr>
                  </a:outerShdw>
                </a:effectLst>
                <a:latin typeface="+mn-lt"/>
                <a:cs typeface="+mn-cs"/>
              </a:rPr>
              <a:t>infinitesimal</a:t>
            </a:r>
            <a:r>
              <a:rPr lang="nl-NL" sz="2800" dirty="0">
                <a:solidFill>
                  <a:schemeClr val="tx2">
                    <a:lumMod val="60000"/>
                    <a:lumOff val="40000"/>
                  </a:schemeClr>
                </a:solidFill>
                <a:effectLst>
                  <a:outerShdw blurRad="38100" dist="38100" dir="2700000" algn="tl">
                    <a:srgbClr val="000000">
                      <a:alpha val="43137"/>
                    </a:srgbClr>
                  </a:outerShdw>
                </a:effectLst>
                <a:latin typeface="+mn-lt"/>
                <a:cs typeface="+mn-cs"/>
              </a:rPr>
              <a:t> </a:t>
            </a:r>
            <a:r>
              <a:rPr lang="nl-NL" sz="2800" dirty="0" err="1" smtClean="0">
                <a:solidFill>
                  <a:schemeClr val="tx2">
                    <a:lumMod val="60000"/>
                    <a:lumOff val="40000"/>
                  </a:schemeClr>
                </a:solidFill>
                <a:effectLst>
                  <a:outerShdw blurRad="38100" dist="38100" dir="2700000" algn="tl">
                    <a:srgbClr val="000000">
                      <a:alpha val="43137"/>
                    </a:srgbClr>
                  </a:outerShdw>
                </a:effectLst>
                <a:latin typeface="+mn-lt"/>
                <a:cs typeface="+mn-cs"/>
              </a:rPr>
              <a:t>intervals</a:t>
            </a:r>
            <a:endParaRPr lang="nl-NL" sz="2800" dirty="0" smtClean="0">
              <a:solidFill>
                <a:schemeClr val="tx2">
                  <a:lumMod val="60000"/>
                  <a:lumOff val="40000"/>
                </a:schemeClr>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defRPr/>
            </a:pPr>
            <a:endParaRPr lang="nl-NL" sz="2800" dirty="0">
              <a:solidFill>
                <a:schemeClr val="tx2">
                  <a:lumMod val="60000"/>
                  <a:lumOff val="40000"/>
                </a:schemeClr>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buFont typeface="Arial" pitchFamily="34" charset="0"/>
              <a:buChar char="•"/>
              <a:defRPr/>
            </a:pPr>
            <a:r>
              <a:rPr lang="nl-NL" sz="2800" dirty="0" err="1" smtClean="0">
                <a:solidFill>
                  <a:schemeClr val="bg1"/>
                </a:solidFill>
                <a:effectLst>
                  <a:outerShdw blurRad="38100" dist="38100" dir="2700000" algn="tl">
                    <a:srgbClr val="000000">
                      <a:alpha val="43137"/>
                    </a:srgbClr>
                  </a:outerShdw>
                </a:effectLst>
                <a:latin typeface="+mn-lt"/>
                <a:cs typeface="+mn-cs"/>
              </a:rPr>
              <a:t>continuous</a:t>
            </a:r>
            <a:r>
              <a:rPr lang="nl-NL" sz="2800" dirty="0" smtClean="0">
                <a:solidFill>
                  <a:schemeClr val="bg1"/>
                </a:solidFill>
                <a:effectLst>
                  <a:outerShdw blurRad="38100" dist="38100" dir="2700000" algn="tl">
                    <a:srgbClr val="000000">
                      <a:alpha val="43137"/>
                    </a:srgbClr>
                  </a:outerShdw>
                </a:effectLst>
                <a:latin typeface="+mn-lt"/>
                <a:cs typeface="+mn-cs"/>
              </a:rPr>
              <a:t> </a:t>
            </a:r>
            <a:r>
              <a:rPr lang="nl-NL" sz="2800" dirty="0" err="1" smtClean="0">
                <a:solidFill>
                  <a:schemeClr val="bg1"/>
                </a:solidFill>
                <a:effectLst>
                  <a:outerShdw blurRad="38100" dist="38100" dir="2700000" algn="tl">
                    <a:srgbClr val="000000">
                      <a:alpha val="43137"/>
                    </a:srgbClr>
                  </a:outerShdw>
                </a:effectLst>
                <a:latin typeface="+mn-lt"/>
                <a:cs typeface="+mn-cs"/>
              </a:rPr>
              <a:t>physical</a:t>
            </a:r>
            <a:r>
              <a:rPr lang="nl-NL" sz="2800" dirty="0" smtClean="0">
                <a:solidFill>
                  <a:schemeClr val="bg1"/>
                </a:solidFill>
                <a:effectLst>
                  <a:outerShdw blurRad="38100" dist="38100" dir="2700000" algn="tl">
                    <a:srgbClr val="000000">
                      <a:alpha val="43137"/>
                    </a:srgbClr>
                  </a:outerShdw>
                </a:effectLst>
                <a:latin typeface="+mn-lt"/>
                <a:cs typeface="+mn-cs"/>
              </a:rPr>
              <a:t> </a:t>
            </a:r>
            <a:r>
              <a:rPr lang="nl-NL" sz="2800" dirty="0" err="1" smtClean="0">
                <a:solidFill>
                  <a:schemeClr val="bg1"/>
                </a:solidFill>
                <a:effectLst>
                  <a:outerShdw blurRad="38100" dist="38100" dir="2700000" algn="tl">
                    <a:srgbClr val="000000">
                      <a:alpha val="43137"/>
                    </a:srgbClr>
                  </a:outerShdw>
                </a:effectLst>
                <a:latin typeface="+mn-lt"/>
                <a:cs typeface="+mn-cs"/>
              </a:rPr>
              <a:t>processes</a:t>
            </a:r>
            <a:endParaRPr lang="nl-NL" sz="2800" dirty="0">
              <a:solidFill>
                <a:schemeClr val="bg1"/>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defRPr/>
            </a:pPr>
            <a:r>
              <a:rPr lang="nl-NL" sz="2000" dirty="0">
                <a:solidFill>
                  <a:schemeClr val="bg1"/>
                </a:solidFill>
                <a:effectLst>
                  <a:outerShdw blurRad="38100" dist="38100" dir="2700000" algn="tl">
                    <a:srgbClr val="000000">
                      <a:alpha val="43137"/>
                    </a:srgbClr>
                  </a:outerShdw>
                </a:effectLst>
                <a:latin typeface="+mn-lt"/>
                <a:cs typeface="+mn-cs"/>
              </a:rPr>
              <a:t>	</a:t>
            </a:r>
          </a:p>
        </p:txBody>
      </p:sp>
      <p:sp>
        <p:nvSpPr>
          <p:cNvPr id="8" name="Text Box 15"/>
          <p:cNvSpPr txBox="1">
            <a:spLocks noChangeArrowheads="1"/>
          </p:cNvSpPr>
          <p:nvPr/>
        </p:nvSpPr>
        <p:spPr bwMode="auto">
          <a:xfrm>
            <a:off x="194400" y="194400"/>
            <a:ext cx="6769101" cy="492443"/>
          </a:xfrm>
          <a:prstGeom prst="rect">
            <a:avLst/>
          </a:prstGeom>
          <a:noFill/>
          <a:ln>
            <a:noFill/>
          </a:ln>
          <a:effec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80975" indent="-15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indent="0" eaLnBrk="1" fontAlgn="auto" hangingPunct="1">
              <a:spcBef>
                <a:spcPts val="0"/>
              </a:spcBef>
              <a:spcAft>
                <a:spcPts val="0"/>
              </a:spcAft>
              <a:defRPr/>
            </a:pPr>
            <a:r>
              <a:rPr lang="nl-NL" sz="3200" dirty="0" err="1" smtClean="0">
                <a:solidFill>
                  <a:schemeClr val="bg1"/>
                </a:solidFill>
                <a:effectLst>
                  <a:outerShdw blurRad="38100" dist="38100" dir="2700000" algn="tl">
                    <a:srgbClr val="000000">
                      <a:alpha val="43137"/>
                    </a:srgbClr>
                  </a:outerShdw>
                </a:effectLst>
                <a:latin typeface="+mn-lt"/>
                <a:cs typeface="+mn-cs"/>
              </a:rPr>
              <a:t>Flavours</a:t>
            </a:r>
            <a:r>
              <a:rPr lang="nl-NL" sz="3200" dirty="0" smtClean="0">
                <a:solidFill>
                  <a:schemeClr val="bg1"/>
                </a:solidFill>
                <a:effectLst>
                  <a:outerShdw blurRad="38100" dist="38100" dir="2700000" algn="tl">
                    <a:srgbClr val="000000">
                      <a:alpha val="43137"/>
                    </a:srgbClr>
                  </a:outerShdw>
                </a:effectLst>
                <a:latin typeface="+mn-lt"/>
                <a:cs typeface="+mn-cs"/>
              </a:rPr>
              <a:t> of time</a:t>
            </a:r>
            <a:endParaRPr lang="nl-NL" sz="2000" dirty="0">
              <a:latin typeface="+mn-lt"/>
              <a:cs typeface="+mn-cs"/>
            </a:endParaRPr>
          </a:p>
        </p:txBody>
      </p:sp>
      <p:sp>
        <p:nvSpPr>
          <p:cNvPr id="2" name="Rechthoek 1"/>
          <p:cNvSpPr/>
          <p:nvPr/>
        </p:nvSpPr>
        <p:spPr>
          <a:xfrm rot="5400000">
            <a:off x="6786210" y="2248585"/>
            <a:ext cx="4572000" cy="215444"/>
          </a:xfrm>
          <a:prstGeom prst="rect">
            <a:avLst/>
          </a:prstGeom>
        </p:spPr>
        <p:txBody>
          <a:bodyPr>
            <a:spAutoFit/>
          </a:bodyPr>
          <a:lstStyle/>
          <a:p>
            <a:r>
              <a:rPr lang="en-US" sz="800" dirty="0">
                <a:solidFill>
                  <a:schemeClr val="bg1"/>
                </a:solidFill>
              </a:rPr>
              <a:t>http://www.morguefile.com/archive/display/71806</a:t>
            </a:r>
          </a:p>
        </p:txBody>
      </p:sp>
      <p:sp>
        <p:nvSpPr>
          <p:cNvPr id="10" name="Tekstvak 9"/>
          <p:cNvSpPr txBox="1"/>
          <p:nvPr/>
        </p:nvSpPr>
        <p:spPr>
          <a:xfrm>
            <a:off x="3635896" y="233378"/>
            <a:ext cx="5400600" cy="3354765"/>
          </a:xfrm>
          <a:prstGeom prst="rect">
            <a:avLst/>
          </a:prstGeom>
          <a:blipFill dpi="0" rotWithShape="1">
            <a:blip r:embed="rId6">
              <a:alphaModFix amt="82000"/>
            </a:blip>
            <a:srcRect/>
            <a:stretch>
              <a:fillRect/>
            </a:stretch>
          </a:blipFill>
          <a:ln w="127000">
            <a:solidFill>
              <a:schemeClr val="bg2">
                <a:lumMod val="75000"/>
              </a:schemeClr>
            </a:solidFill>
          </a:ln>
          <a:effectLst>
            <a:outerShdw blurRad="368300" dist="330200" dir="3300000" sx="102000" sy="102000" algn="ctr" rotWithShape="0">
              <a:srgbClr val="000000">
                <a:alpha val="60000"/>
              </a:srgbClr>
            </a:outerShdw>
            <a:reflection blurRad="6350" stA="50000" endA="300" endPos="90000" dist="50800" dir="5400000" sy="-100000" algn="bl" rotWithShape="0"/>
          </a:effectLst>
          <a:scene3d>
            <a:camera prst="orthographicFront"/>
            <a:lightRig rig="threePt" dir="t"/>
          </a:scene3d>
          <a:sp3d>
            <a:bevelT/>
          </a:sp3d>
        </p:spPr>
        <p:txBody>
          <a:bodyPr wrap="square" rtlCol="0">
            <a:spAutoFit/>
          </a:bodyPr>
          <a:lstStyle/>
          <a:p>
            <a:endParaRPr lang="nl-NL" sz="2400" dirty="0" smtClean="0">
              <a:solidFill>
                <a:schemeClr val="bg1"/>
              </a:solidFill>
              <a:effectLst>
                <a:outerShdw blurRad="38100" dist="38100" dir="2700000" algn="tl">
                  <a:srgbClr val="000000">
                    <a:alpha val="43137"/>
                  </a:srgbClr>
                </a:outerShdw>
              </a:effectLst>
            </a:endParaRPr>
          </a:p>
          <a:p>
            <a:r>
              <a:rPr lang="nl-NL" sz="2400" dirty="0" smtClean="0">
                <a:solidFill>
                  <a:schemeClr val="bg1"/>
                </a:solidFill>
                <a:effectLst>
                  <a:outerShdw blurRad="38100" dist="38100" dir="2700000" algn="tl">
                    <a:srgbClr val="000000">
                      <a:alpha val="43137"/>
                    </a:srgbClr>
                  </a:outerShdw>
                </a:effectLst>
              </a:rPr>
              <a:t>(</a:t>
            </a:r>
            <a:r>
              <a:rPr lang="nl-NL" sz="2400" dirty="0" err="1" smtClean="0">
                <a:solidFill>
                  <a:schemeClr val="bg1"/>
                </a:solidFill>
                <a:effectLst>
                  <a:outerShdw blurRad="38100" dist="38100" dir="2700000" algn="tl">
                    <a:srgbClr val="000000">
                      <a:alpha val="43137"/>
                    </a:srgbClr>
                  </a:outerShdw>
                </a:effectLst>
              </a:rPr>
              <a:t>this</a:t>
            </a:r>
            <a:r>
              <a:rPr lang="nl-NL" sz="2400" dirty="0" smtClean="0">
                <a:solidFill>
                  <a:schemeClr val="bg1"/>
                </a:solidFill>
                <a:effectLst>
                  <a:outerShdw blurRad="38100" dist="38100" dir="2700000" algn="tl">
                    <a:srgbClr val="000000">
                      <a:alpha val="43137"/>
                    </a:srgbClr>
                  </a:outerShdw>
                </a:effectLst>
              </a:rPr>
              <a:t> is a question </a:t>
            </a:r>
            <a:r>
              <a:rPr lang="nl-NL" sz="2400" dirty="0" err="1" smtClean="0">
                <a:solidFill>
                  <a:schemeClr val="bg1"/>
                </a:solidFill>
                <a:effectLst>
                  <a:outerShdw blurRad="38100" dist="38100" dir="2700000" algn="tl">
                    <a:srgbClr val="000000">
                      <a:alpha val="43137"/>
                    </a:srgbClr>
                  </a:outerShdw>
                </a:effectLst>
              </a:rPr>
              <a:t>for</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musicians</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and</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music</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lovers</a:t>
            </a:r>
            <a:r>
              <a:rPr lang="nl-NL" sz="2400" dirty="0" smtClean="0">
                <a:solidFill>
                  <a:schemeClr val="bg1"/>
                </a:solidFill>
                <a:effectLst>
                  <a:outerShdw blurRad="38100" dist="38100" dir="2700000" algn="tl">
                    <a:srgbClr val="000000">
                      <a:alpha val="43137"/>
                    </a:srgbClr>
                  </a:outerShdw>
                </a:effectLst>
              </a:rPr>
              <a:t>)</a:t>
            </a:r>
          </a:p>
          <a:p>
            <a:endParaRPr lang="nl-NL" sz="2400" dirty="0">
              <a:solidFill>
                <a:schemeClr val="bg1"/>
              </a:solidFill>
              <a:effectLst>
                <a:outerShdw blurRad="38100" dist="38100" dir="2700000" algn="tl">
                  <a:srgbClr val="000000">
                    <a:alpha val="43137"/>
                  </a:srgbClr>
                </a:outerShdw>
              </a:effectLst>
            </a:endParaRPr>
          </a:p>
          <a:p>
            <a:r>
              <a:rPr lang="nl-NL" sz="2400" dirty="0" smtClean="0">
                <a:solidFill>
                  <a:schemeClr val="bg1"/>
                </a:solidFill>
                <a:effectLst>
                  <a:outerShdw blurRad="38100" dist="38100" dir="2700000" algn="tl">
                    <a:srgbClr val="000000">
                      <a:alpha val="43137"/>
                    </a:srgbClr>
                  </a:outerShdw>
                </a:effectLst>
              </a:rPr>
              <a:t>In modeling </a:t>
            </a:r>
            <a:r>
              <a:rPr lang="nl-NL" sz="2400" dirty="0" err="1" smtClean="0">
                <a:solidFill>
                  <a:schemeClr val="bg1"/>
                </a:solidFill>
                <a:effectLst>
                  <a:outerShdw blurRad="38100" dist="38100" dir="2700000" algn="tl">
                    <a:srgbClr val="000000">
                      <a:alpha val="43137"/>
                    </a:srgbClr>
                  </a:outerShdw>
                </a:effectLst>
              </a:rPr>
              <a:t>various</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aspects</a:t>
            </a:r>
            <a:r>
              <a:rPr lang="nl-NL" sz="2400" dirty="0" smtClean="0">
                <a:solidFill>
                  <a:schemeClr val="bg1"/>
                </a:solidFill>
                <a:effectLst>
                  <a:outerShdw blurRad="38100" dist="38100" dir="2700000" algn="tl">
                    <a:srgbClr val="000000">
                      <a:alpha val="43137"/>
                    </a:srgbClr>
                  </a:outerShdw>
                </a:effectLst>
              </a:rPr>
              <a:t> of </a:t>
            </a:r>
            <a:r>
              <a:rPr lang="nl-NL" sz="2400" dirty="0" err="1" smtClean="0">
                <a:solidFill>
                  <a:schemeClr val="bg1"/>
                </a:solidFill>
                <a:effectLst>
                  <a:outerShdw blurRad="38100" dist="38100" dir="2700000" algn="tl">
                    <a:srgbClr val="000000">
                      <a:alpha val="43137"/>
                    </a:srgbClr>
                  </a:outerShdw>
                </a:effectLst>
              </a:rPr>
              <a:t>music</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all</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four</a:t>
            </a:r>
            <a:r>
              <a:rPr lang="nl-NL" sz="2400" dirty="0" smtClean="0">
                <a:solidFill>
                  <a:schemeClr val="bg1"/>
                </a:solidFill>
                <a:effectLst>
                  <a:outerShdw blurRad="38100" dist="38100" dir="2700000" algn="tl">
                    <a:srgbClr val="000000">
                      <a:alpha val="43137"/>
                    </a:srgbClr>
                  </a:outerShdw>
                </a:effectLst>
              </a:rPr>
              <a:t> time </a:t>
            </a:r>
            <a:r>
              <a:rPr lang="nl-NL" sz="2400" dirty="0" err="1" smtClean="0">
                <a:solidFill>
                  <a:schemeClr val="bg1"/>
                </a:solidFill>
                <a:effectLst>
                  <a:outerShdw blurRad="38100" dist="38100" dir="2700000" algn="tl">
                    <a:srgbClr val="000000">
                      <a:alpha val="43137"/>
                    </a:srgbClr>
                  </a:outerShdw>
                </a:effectLst>
              </a:rPr>
              <a:t>models</a:t>
            </a:r>
            <a:r>
              <a:rPr lang="nl-NL" sz="2400" dirty="0" smtClean="0">
                <a:solidFill>
                  <a:schemeClr val="bg1"/>
                </a:solidFill>
                <a:effectLst>
                  <a:outerShdw blurRad="38100" dist="38100" dir="2700000" algn="tl">
                    <a:srgbClr val="000000">
                      <a:alpha val="43137"/>
                    </a:srgbClr>
                  </a:outerShdw>
                </a:effectLst>
              </a:rPr>
              <a:t> </a:t>
            </a:r>
            <a:r>
              <a:rPr lang="nl-NL" sz="2400" dirty="0" err="1" smtClean="0">
                <a:solidFill>
                  <a:schemeClr val="bg1"/>
                </a:solidFill>
                <a:effectLst>
                  <a:outerShdw blurRad="38100" dist="38100" dir="2700000" algn="tl">
                    <a:srgbClr val="000000">
                      <a:alpha val="43137"/>
                    </a:srgbClr>
                  </a:outerShdw>
                </a:effectLst>
              </a:rPr>
              <a:t>occur</a:t>
            </a:r>
            <a:r>
              <a:rPr lang="nl-NL" sz="2400" dirty="0" smtClean="0">
                <a:solidFill>
                  <a:schemeClr val="bg1"/>
                </a:solidFill>
                <a:effectLst>
                  <a:outerShdw blurRad="38100" dist="38100" dir="2700000" algn="tl">
                    <a:srgbClr val="000000">
                      <a:alpha val="43137"/>
                    </a:srgbClr>
                  </a:outerShdw>
                </a:effectLst>
              </a:rPr>
              <a:t>.</a:t>
            </a:r>
          </a:p>
          <a:p>
            <a:endParaRPr lang="nl-NL" sz="2400" dirty="0">
              <a:solidFill>
                <a:schemeClr val="bg1"/>
              </a:solidFill>
              <a:effectLst>
                <a:outerShdw blurRad="38100" dist="38100" dir="2700000" algn="tl">
                  <a:srgbClr val="000000">
                    <a:alpha val="43137"/>
                  </a:srgbClr>
                </a:outerShdw>
              </a:effectLst>
            </a:endParaRPr>
          </a:p>
          <a:p>
            <a:r>
              <a:rPr lang="nl-NL" sz="2400" dirty="0" err="1" smtClean="0">
                <a:solidFill>
                  <a:schemeClr val="bg1"/>
                </a:solidFill>
                <a:effectLst>
                  <a:outerShdw blurRad="38100" dist="38100" dir="2700000" algn="tl">
                    <a:srgbClr val="000000">
                      <a:alpha val="43137"/>
                    </a:srgbClr>
                  </a:outerShdw>
                </a:effectLst>
              </a:rPr>
              <a:t>Explain</a:t>
            </a:r>
            <a:r>
              <a:rPr lang="nl-NL" sz="2400" dirty="0" smtClean="0">
                <a:solidFill>
                  <a:schemeClr val="bg1"/>
                </a:solidFill>
                <a:effectLst>
                  <a:outerShdw blurRad="38100" dist="38100" dir="2700000" algn="tl">
                    <a:srgbClr val="000000">
                      <a:alpha val="43137"/>
                    </a:srgbClr>
                  </a:outerShdw>
                </a:effectLst>
              </a:rPr>
              <a:t>!</a:t>
            </a:r>
            <a:endParaRPr lang="nl-NL" sz="2000" dirty="0" smtClean="0">
              <a:solidFill>
                <a:schemeClr val="bg1"/>
              </a:solidFill>
              <a:effectLst>
                <a:outerShdw blurRad="38100" dist="38100" dir="2700000" algn="tl">
                  <a:srgbClr val="000000">
                    <a:alpha val="43137"/>
                  </a:srgbClr>
                </a:outerShdw>
              </a:effectLst>
            </a:endParaRPr>
          </a:p>
          <a:p>
            <a:r>
              <a:rPr lang="nl-NL" sz="2000" dirty="0" smtClean="0">
                <a:solidFill>
                  <a:schemeClr val="bg1"/>
                </a:solidFill>
                <a:effectLst>
                  <a:outerShdw blurRad="38100" dist="38100" dir="2700000" algn="tl">
                    <a:srgbClr val="000000">
                      <a:alpha val="43137"/>
                    </a:srgbClr>
                  </a:outerShdw>
                </a:effectLst>
              </a:rPr>
              <a:t> </a:t>
            </a:r>
            <a:endParaRPr lang="en-US" sz="2000" dirty="0">
              <a:solidFill>
                <a:schemeClr val="bg1"/>
              </a:solidFill>
              <a:effectLst>
                <a:outerShdw blurRad="38100" dist="38100" dir="2700000" algn="tl">
                  <a:srgbClr val="000000">
                    <a:alpha val="43137"/>
                  </a:srgbClr>
                </a:outerShdw>
              </a:effectLst>
            </a:endParaRPr>
          </a:p>
        </p:txBody>
      </p:sp>
      <p:sp>
        <p:nvSpPr>
          <p:cNvPr id="11" name="Tekstvak 10"/>
          <p:cNvSpPr txBox="1"/>
          <p:nvPr/>
        </p:nvSpPr>
        <p:spPr>
          <a:xfrm>
            <a:off x="5396516" y="24622"/>
            <a:ext cx="1878470" cy="461665"/>
          </a:xfrm>
          <a:prstGeom prst="rect">
            <a:avLst/>
          </a:prstGeom>
          <a:gradFill>
            <a:gsLst>
              <a:gs pos="0">
                <a:schemeClr val="bg2">
                  <a:lumMod val="75000"/>
                </a:schemeClr>
              </a:gs>
              <a:gs pos="38000">
                <a:schemeClr val="bg2">
                  <a:lumMod val="90000"/>
                </a:schemeClr>
              </a:gs>
              <a:gs pos="100000">
                <a:schemeClr val="bg2">
                  <a:lumMod val="50000"/>
                </a:schemeClr>
              </a:gs>
            </a:gsLst>
            <a:lin ang="5400000" scaled="1"/>
          </a:gradFill>
          <a:effectLst>
            <a:outerShdw blurRad="508000" dist="152400" dir="4500000" sx="88000" sy="88000" algn="ctr" rotWithShape="0">
              <a:srgbClr val="000000">
                <a:alpha val="54000"/>
              </a:srgbClr>
            </a:outerShdw>
          </a:effectLst>
          <a:scene3d>
            <a:camera prst="obliqueTopLeft"/>
            <a:lightRig rig="threePt" dir="t"/>
          </a:scene3d>
          <a:sp3d>
            <a:bevelT prst="angle"/>
          </a:sp3d>
        </p:spPr>
        <p:txBody>
          <a:bodyPr wrap="square" rtlCol="0">
            <a:spAutoFit/>
          </a:bodyPr>
          <a:lstStyle/>
          <a:p>
            <a:pPr algn="ctr"/>
            <a:r>
              <a:rPr lang="nl-NL" sz="2400" b="1" dirty="0" smtClean="0">
                <a:solidFill>
                  <a:schemeClr val="bg1"/>
                </a:solidFill>
                <a:effectLst>
                  <a:outerShdw blurRad="38100" dist="38100" dir="2700000" algn="tl">
                    <a:srgbClr val="000000">
                      <a:alpha val="43137"/>
                    </a:srgbClr>
                  </a:outerShdw>
                </a:effectLst>
              </a:rPr>
              <a:t>QUIZ</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834794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ounded Rectangle 9"/>
          <p:cNvSpPr>
            <a:spLocks noChangeArrowheads="1"/>
          </p:cNvSpPr>
          <p:nvPr/>
        </p:nvSpPr>
        <p:spPr bwMode="auto">
          <a:xfrm>
            <a:off x="-107950" y="3813175"/>
            <a:ext cx="1511300" cy="865188"/>
          </a:xfrm>
          <a:prstGeom prst="roundRect">
            <a:avLst>
              <a:gd name="adj" fmla="val 16667"/>
            </a:avLst>
          </a:prstGeom>
          <a:noFill/>
          <a:ln w="9525">
            <a:noFill/>
            <a:round/>
            <a:headEnd/>
            <a:tailEnd/>
          </a:ln>
        </p:spPr>
        <p:txBody>
          <a:bodyPr lIns="0" tIns="0" rIns="0" bIns="0">
            <a:prstTxWarp prst="textNoShape">
              <a:avLst/>
            </a:prstTxWarp>
          </a:bodyPr>
          <a:lstStyle/>
          <a:p>
            <a:pPr marL="180975" indent="-180975"/>
            <a:endParaRPr lang="nl-NL">
              <a:latin typeface="Calibri" pitchFamily="84" charset="0"/>
            </a:endParaRPr>
          </a:p>
        </p:txBody>
      </p:sp>
      <p:grpSp>
        <p:nvGrpSpPr>
          <p:cNvPr id="16386" name="Groep 9"/>
          <p:cNvGrpSpPr>
            <a:grpSpLocks/>
          </p:cNvGrpSpPr>
          <p:nvPr/>
        </p:nvGrpSpPr>
        <p:grpSpPr bwMode="auto">
          <a:xfrm>
            <a:off x="6624638" y="4217988"/>
            <a:ext cx="1516062" cy="696912"/>
            <a:chOff x="6615066" y="4217868"/>
            <a:chExt cx="1516652" cy="697693"/>
          </a:xfrm>
        </p:grpSpPr>
        <p:pic>
          <p:nvPicPr>
            <p:cNvPr id="13"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066" y="4227933"/>
              <a:ext cx="1516652" cy="665535"/>
            </a:xfrm>
            <a:prstGeom prst="rect">
              <a:avLst/>
            </a:prstGeom>
            <a:effectLst>
              <a:softEdge rad="0"/>
            </a:effectLst>
          </p:spPr>
        </p:pic>
        <p:cxnSp>
          <p:nvCxnSpPr>
            <p:cNvPr id="14"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6387" name="Picture 2" descr="File:LiquoriceAllsorts2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4763"/>
            <a:ext cx="9156700" cy="5160963"/>
          </a:xfrm>
          <a:prstGeom prst="rect">
            <a:avLst/>
          </a:prstGeom>
          <a:noFill/>
          <a:ln w="9525">
            <a:noFill/>
            <a:miter lim="800000"/>
            <a:headEnd/>
            <a:tailEnd/>
          </a:ln>
        </p:spPr>
      </p:pic>
      <p:sp>
        <p:nvSpPr>
          <p:cNvPr id="2" name="Rechthoek 1"/>
          <p:cNvSpPr/>
          <p:nvPr/>
        </p:nvSpPr>
        <p:spPr>
          <a:xfrm>
            <a:off x="5761038" y="4933950"/>
            <a:ext cx="4572000" cy="230188"/>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900" dirty="0">
                <a:solidFill>
                  <a:schemeClr val="bg1"/>
                </a:solidFill>
                <a:effectLst>
                  <a:outerShdw blurRad="38100" dist="38100" dir="2700000" algn="tl">
                    <a:srgbClr val="000000">
                      <a:alpha val="43137"/>
                    </a:srgbClr>
                  </a:outerShdw>
                </a:effectLst>
                <a:latin typeface="+mn-lt"/>
                <a:ea typeface="+mn-ea"/>
                <a:cs typeface="+mn-cs"/>
              </a:rPr>
              <a:t>http://commons.wikimedia.org/wiki/File:LiquoriceAllsorts2003.jpg</a:t>
            </a:r>
          </a:p>
        </p:txBody>
      </p:sp>
      <p:sp>
        <p:nvSpPr>
          <p:cNvPr id="3087" name="Text Box 15"/>
          <p:cNvSpPr txBox="1">
            <a:spLocks noChangeArrowheads="1"/>
          </p:cNvSpPr>
          <p:nvPr/>
        </p:nvSpPr>
        <p:spPr bwMode="auto">
          <a:xfrm>
            <a:off x="194400" y="194400"/>
            <a:ext cx="8554064" cy="2769989"/>
          </a:xfrm>
          <a:prstGeom prst="rect">
            <a:avLst/>
          </a:prstGeom>
          <a:noFill/>
          <a:ln>
            <a:noFill/>
          </a:ln>
          <a:effectLst/>
        </p:spPr>
        <p:txBody>
          <a:bodyPr wrap="square"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80975" indent="-15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indent="0" eaLnBrk="1" fontAlgn="auto" hangingPunct="1">
              <a:spcBef>
                <a:spcPts val="0"/>
              </a:spcBef>
              <a:spcAft>
                <a:spcPts val="0"/>
              </a:spcAft>
              <a:defRPr/>
            </a:pPr>
            <a:r>
              <a:rPr lang="nl-NL" sz="3200" dirty="0" err="1" smtClean="0">
                <a:solidFill>
                  <a:schemeClr val="bg1"/>
                </a:solidFill>
                <a:effectLst>
                  <a:outerShdw blurRad="38100" dist="38100" dir="2700000" algn="tl">
                    <a:srgbClr val="000000">
                      <a:alpha val="43137"/>
                    </a:srgbClr>
                  </a:outerShdw>
                </a:effectLst>
                <a:latin typeface="+mn-lt"/>
                <a:cs typeface="+mn-cs"/>
              </a:rPr>
              <a:t>Flavours</a:t>
            </a:r>
            <a:r>
              <a:rPr lang="nl-NL" sz="3200" dirty="0" smtClean="0">
                <a:solidFill>
                  <a:schemeClr val="bg1"/>
                </a:solidFill>
                <a:effectLst>
                  <a:outerShdw blurRad="38100" dist="38100" dir="2700000" algn="tl">
                    <a:srgbClr val="000000">
                      <a:alpha val="43137"/>
                    </a:srgbClr>
                  </a:outerShdw>
                </a:effectLst>
                <a:latin typeface="+mn-lt"/>
                <a:cs typeface="+mn-cs"/>
              </a:rPr>
              <a:t> of time</a:t>
            </a:r>
          </a:p>
          <a:p>
            <a:pPr marL="0" lvl="1" indent="0" eaLnBrk="1" fontAlgn="auto" hangingPunct="1">
              <a:spcBef>
                <a:spcPts val="0"/>
              </a:spcBef>
              <a:spcAft>
                <a:spcPts val="0"/>
              </a:spcAft>
              <a:defRPr/>
            </a:pPr>
            <a:endParaRPr lang="nl-NL" sz="3200" dirty="0" smtClean="0">
              <a:solidFill>
                <a:schemeClr val="bg1"/>
              </a:solidFill>
              <a:effectLst>
                <a:outerShdw blurRad="38100" dist="38100" dir="2700000" algn="tl">
                  <a:srgbClr val="000000">
                    <a:alpha val="43137"/>
                  </a:srgbClr>
                </a:outerShdw>
              </a:effectLst>
              <a:latin typeface="+mn-lt"/>
              <a:cs typeface="+mn-cs"/>
            </a:endParaRPr>
          </a:p>
          <a:p>
            <a:pPr marL="0" lvl="1" indent="0" eaLnBrk="1" fontAlgn="auto" hangingPunct="1">
              <a:spcBef>
                <a:spcPts val="0"/>
              </a:spcBef>
              <a:spcAft>
                <a:spcPts val="0"/>
              </a:spcAft>
              <a:buFont typeface="Arial" pitchFamily="34" charset="0"/>
              <a:buChar char="•"/>
              <a:defRPr/>
            </a:pPr>
            <a:r>
              <a:rPr lang="nl-NL" sz="3200" dirty="0" err="1" smtClean="0">
                <a:solidFill>
                  <a:schemeClr val="bg1"/>
                </a:solidFill>
                <a:effectLst>
                  <a:outerShdw blurRad="38100" dist="38100" dir="2700000" algn="tl">
                    <a:srgbClr val="000000">
                      <a:alpha val="43137"/>
                    </a:srgbClr>
                  </a:outerShdw>
                </a:effectLst>
                <a:latin typeface="+mn-lt"/>
                <a:cs typeface="+mn-cs"/>
              </a:rPr>
              <a:t>Transitions</a:t>
            </a:r>
            <a:r>
              <a:rPr lang="nl-NL" sz="3200" dirty="0" smtClean="0">
                <a:solidFill>
                  <a:schemeClr val="bg1"/>
                </a:solidFill>
                <a:effectLst>
                  <a:outerShdw blurRad="38100" dist="38100" dir="2700000" algn="tl">
                    <a:srgbClr val="000000">
                      <a:alpha val="43137"/>
                    </a:srgbClr>
                  </a:outerShdw>
                </a:effectLst>
                <a:latin typeface="+mn-lt"/>
                <a:cs typeface="+mn-cs"/>
              </a:rPr>
              <a:t> happen </a:t>
            </a:r>
            <a:r>
              <a:rPr lang="nl-NL" sz="3200" dirty="0" err="1" smtClean="0">
                <a:solidFill>
                  <a:schemeClr val="bg1"/>
                </a:solidFill>
                <a:effectLst>
                  <a:outerShdw blurRad="38100" dist="38100" dir="2700000" algn="tl">
                    <a:srgbClr val="000000">
                      <a:alpha val="43137"/>
                    </a:srgbClr>
                  </a:outerShdw>
                </a:effectLst>
                <a:latin typeface="+mn-lt"/>
                <a:cs typeface="+mn-cs"/>
              </a:rPr>
              <a:t>instantaneous</a:t>
            </a:r>
            <a:r>
              <a:rPr lang="nl-NL" sz="3200" dirty="0" smtClean="0">
                <a:solidFill>
                  <a:schemeClr val="bg1"/>
                </a:solidFill>
                <a:effectLst>
                  <a:outerShdw blurRad="38100" dist="38100" dir="2700000" algn="tl">
                    <a:srgbClr val="000000">
                      <a:alpha val="43137"/>
                    </a:srgbClr>
                  </a:outerShdw>
                </a:effectLst>
                <a:latin typeface="+mn-lt"/>
                <a:cs typeface="+mn-cs"/>
              </a:rPr>
              <a:t> (take no time)</a:t>
            </a:r>
          </a:p>
          <a:p>
            <a:pPr marL="0" lvl="1" indent="0" eaLnBrk="1" fontAlgn="auto" hangingPunct="1">
              <a:spcBef>
                <a:spcPts val="0"/>
              </a:spcBef>
              <a:spcAft>
                <a:spcPts val="0"/>
              </a:spcAft>
              <a:buFont typeface="Arial" pitchFamily="34" charset="0"/>
              <a:buChar char="•"/>
              <a:defRPr/>
            </a:pPr>
            <a:r>
              <a:rPr lang="nl-NL" sz="3200" dirty="0" err="1" smtClean="0">
                <a:solidFill>
                  <a:schemeClr val="bg1"/>
                </a:solidFill>
                <a:effectLst>
                  <a:outerShdw blurRad="38100" dist="38100" dir="2700000" algn="tl">
                    <a:srgbClr val="000000">
                      <a:alpha val="43137"/>
                    </a:srgbClr>
                  </a:outerShdw>
                </a:effectLst>
                <a:latin typeface="+mn-lt"/>
                <a:cs typeface="+mn-cs"/>
              </a:rPr>
              <a:t>States</a:t>
            </a:r>
            <a:r>
              <a:rPr lang="nl-NL" sz="3200" dirty="0" smtClean="0">
                <a:solidFill>
                  <a:schemeClr val="bg1"/>
                </a:solidFill>
                <a:effectLst>
                  <a:outerShdw blurRad="38100" dist="38100" dir="2700000" algn="tl">
                    <a:srgbClr val="000000">
                      <a:alpha val="43137"/>
                    </a:srgbClr>
                  </a:outerShdw>
                </a:effectLst>
                <a:latin typeface="+mn-lt"/>
                <a:cs typeface="+mn-cs"/>
              </a:rPr>
              <a:t> </a:t>
            </a:r>
            <a:r>
              <a:rPr lang="nl-NL" sz="3200" dirty="0" err="1" smtClean="0">
                <a:solidFill>
                  <a:schemeClr val="bg1"/>
                </a:solidFill>
                <a:effectLst>
                  <a:outerShdw blurRad="38100" dist="38100" dir="2700000" algn="tl">
                    <a:srgbClr val="000000">
                      <a:alpha val="43137"/>
                    </a:srgbClr>
                  </a:outerShdw>
                </a:effectLst>
                <a:latin typeface="+mn-lt"/>
                <a:cs typeface="+mn-cs"/>
              </a:rPr>
              <a:t>may</a:t>
            </a:r>
            <a:r>
              <a:rPr lang="nl-NL" sz="3200" dirty="0" smtClean="0">
                <a:solidFill>
                  <a:schemeClr val="bg1"/>
                </a:solidFill>
                <a:effectLst>
                  <a:outerShdw blurRad="38100" dist="38100" dir="2700000" algn="tl">
                    <a:srgbClr val="000000">
                      <a:alpha val="43137"/>
                    </a:srgbClr>
                  </a:outerShdw>
                </a:effectLst>
                <a:latin typeface="+mn-lt"/>
                <a:cs typeface="+mn-cs"/>
              </a:rPr>
              <a:t> last </a:t>
            </a:r>
          </a:p>
          <a:p>
            <a:pPr marL="0" lvl="1" indent="0" eaLnBrk="1" fontAlgn="auto" hangingPunct="1">
              <a:spcBef>
                <a:spcPts val="0"/>
              </a:spcBef>
              <a:spcAft>
                <a:spcPts val="0"/>
              </a:spcAft>
              <a:buFont typeface="Arial" pitchFamily="34" charset="0"/>
              <a:buChar char="•"/>
              <a:defRPr/>
            </a:pPr>
            <a:r>
              <a:rPr lang="nl-NL" sz="3200" dirty="0" err="1" smtClean="0">
                <a:solidFill>
                  <a:schemeClr val="bg1"/>
                </a:solidFill>
                <a:effectLst>
                  <a:outerShdw blurRad="38100" dist="38100" dir="2700000" algn="tl">
                    <a:srgbClr val="000000">
                      <a:alpha val="43137"/>
                    </a:srgbClr>
                  </a:outerShdw>
                </a:effectLst>
                <a:latin typeface="+mn-lt"/>
                <a:cs typeface="+mn-cs"/>
              </a:rPr>
              <a:t>States</a:t>
            </a:r>
            <a:r>
              <a:rPr lang="nl-NL" sz="3200" dirty="0" smtClean="0">
                <a:solidFill>
                  <a:schemeClr val="bg1"/>
                </a:solidFill>
                <a:effectLst>
                  <a:outerShdw blurRad="38100" dist="38100" dir="2700000" algn="tl">
                    <a:srgbClr val="000000">
                      <a:alpha val="43137"/>
                    </a:srgbClr>
                  </a:outerShdw>
                </a:effectLst>
                <a:latin typeface="+mn-lt"/>
                <a:cs typeface="+mn-cs"/>
              </a:rPr>
              <a:t> </a:t>
            </a:r>
            <a:r>
              <a:rPr lang="nl-NL" sz="3200" dirty="0" err="1" smtClean="0">
                <a:solidFill>
                  <a:schemeClr val="bg1"/>
                </a:solidFill>
                <a:effectLst>
                  <a:outerShdw blurRad="38100" dist="38100" dir="2700000" algn="tl">
                    <a:srgbClr val="000000">
                      <a:alpha val="43137"/>
                    </a:srgbClr>
                  </a:outerShdw>
                </a:effectLst>
                <a:latin typeface="+mn-lt"/>
                <a:cs typeface="+mn-cs"/>
              </a:rPr>
              <a:t>and</a:t>
            </a:r>
            <a:r>
              <a:rPr lang="nl-NL" sz="3200" dirty="0" smtClean="0">
                <a:solidFill>
                  <a:schemeClr val="bg1"/>
                </a:solidFill>
                <a:effectLst>
                  <a:outerShdw blurRad="38100" dist="38100" dir="2700000" algn="tl">
                    <a:srgbClr val="000000">
                      <a:alpha val="43137"/>
                    </a:srgbClr>
                  </a:outerShdw>
                </a:effectLst>
                <a:latin typeface="+mn-lt"/>
                <a:cs typeface="+mn-cs"/>
              </a:rPr>
              <a:t> </a:t>
            </a:r>
            <a:r>
              <a:rPr lang="nl-NL" sz="3200" dirty="0" err="1" smtClean="0">
                <a:solidFill>
                  <a:schemeClr val="bg1"/>
                </a:solidFill>
                <a:effectLst>
                  <a:outerShdw blurRad="38100" dist="38100" dir="2700000" algn="tl">
                    <a:srgbClr val="000000">
                      <a:alpha val="43137"/>
                    </a:srgbClr>
                  </a:outerShdw>
                </a:effectLst>
                <a:latin typeface="+mn-lt"/>
                <a:cs typeface="+mn-cs"/>
              </a:rPr>
              <a:t>Transitions</a:t>
            </a:r>
            <a:r>
              <a:rPr lang="nl-NL" sz="3200" dirty="0" smtClean="0">
                <a:solidFill>
                  <a:schemeClr val="bg1"/>
                </a:solidFill>
                <a:effectLst>
                  <a:outerShdw blurRad="38100" dist="38100" dir="2700000" algn="tl">
                    <a:srgbClr val="000000">
                      <a:alpha val="43137"/>
                    </a:srgbClr>
                  </a:outerShdw>
                </a:effectLst>
                <a:latin typeface="+mn-lt"/>
                <a:cs typeface="+mn-cs"/>
              </a:rPr>
              <a:t> </a:t>
            </a:r>
            <a:r>
              <a:rPr lang="nl-NL" sz="3200" dirty="0" err="1" smtClean="0">
                <a:solidFill>
                  <a:schemeClr val="bg1"/>
                </a:solidFill>
                <a:effectLst>
                  <a:outerShdw blurRad="38100" dist="38100" dir="2700000" algn="tl">
                    <a:srgbClr val="000000">
                      <a:alpha val="43137"/>
                    </a:srgbClr>
                  </a:outerShdw>
                </a:effectLst>
                <a:latin typeface="+mn-lt"/>
                <a:cs typeface="+mn-cs"/>
              </a:rPr>
              <a:t>alternate</a:t>
            </a:r>
            <a:endParaRPr lang="nl-NL" sz="3200" dirty="0" smtClean="0">
              <a:solidFill>
                <a:schemeClr val="bg1"/>
              </a:solidFill>
              <a:effectLst>
                <a:outerShdw blurRad="38100" dist="38100" dir="2700000" algn="tl">
                  <a:srgbClr val="000000">
                    <a:alpha val="43137"/>
                  </a:srgbClr>
                </a:outerShdw>
              </a:effectLst>
              <a:latin typeface="+mn-lt"/>
              <a:cs typeface="+mn-cs"/>
            </a:endParaRPr>
          </a:p>
          <a:p>
            <a:pPr marL="0" lvl="1" indent="0" eaLnBrk="1" fontAlgn="auto" hangingPunct="1">
              <a:spcBef>
                <a:spcPts val="0"/>
              </a:spcBef>
              <a:spcAft>
                <a:spcPts val="0"/>
              </a:spcAft>
              <a:defRPr/>
            </a:pPr>
            <a:endParaRPr lang="nl-NL" sz="2000" dirty="0">
              <a:latin typeface="+mn-lt"/>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animEffect transition="in" filter="fade">
                                      <p:cBhvr>
                                        <p:cTn id="7" dur="500"/>
                                        <p:tgtEl>
                                          <p:spTgt spid="30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7">
                                            <p:txEl>
                                              <p:pRg st="2" end="2"/>
                                            </p:txEl>
                                          </p:spTgt>
                                        </p:tgtEl>
                                        <p:attrNameLst>
                                          <p:attrName>style.visibility</p:attrName>
                                        </p:attrNameLst>
                                      </p:cBhvr>
                                      <p:to>
                                        <p:strVal val="visible"/>
                                      </p:to>
                                    </p:set>
                                    <p:animEffect transition="in" filter="fade">
                                      <p:cBhvr>
                                        <p:cTn id="12" dur="500"/>
                                        <p:tgtEl>
                                          <p:spTgt spid="30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87">
                                            <p:txEl>
                                              <p:pRg st="3" end="3"/>
                                            </p:txEl>
                                          </p:spTgt>
                                        </p:tgtEl>
                                        <p:attrNameLst>
                                          <p:attrName>style.visibility</p:attrName>
                                        </p:attrNameLst>
                                      </p:cBhvr>
                                      <p:to>
                                        <p:strVal val="visible"/>
                                      </p:to>
                                    </p:set>
                                    <p:animEffect transition="in" filter="fade">
                                      <p:cBhvr>
                                        <p:cTn id="17" dur="500"/>
                                        <p:tgtEl>
                                          <p:spTgt spid="30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87">
                                            <p:txEl>
                                              <p:pRg st="4" end="4"/>
                                            </p:txEl>
                                          </p:spTgt>
                                        </p:tgtEl>
                                        <p:attrNameLst>
                                          <p:attrName>style.visibility</p:attrName>
                                        </p:attrNameLst>
                                      </p:cBhvr>
                                      <p:to>
                                        <p:strVal val="visible"/>
                                      </p:to>
                                    </p:set>
                                    <p:animEffect transition="in" filter="fade">
                                      <p:cBhvr>
                                        <p:cTn id="22" dur="500"/>
                                        <p:tgtEl>
                                          <p:spTgt spid="30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ounded Rectangle 9"/>
          <p:cNvSpPr>
            <a:spLocks noChangeArrowheads="1"/>
          </p:cNvSpPr>
          <p:nvPr/>
        </p:nvSpPr>
        <p:spPr bwMode="auto">
          <a:xfrm>
            <a:off x="-107950" y="3813175"/>
            <a:ext cx="1511300" cy="865188"/>
          </a:xfrm>
          <a:prstGeom prst="roundRect">
            <a:avLst>
              <a:gd name="adj" fmla="val 16667"/>
            </a:avLst>
          </a:prstGeom>
          <a:noFill/>
          <a:ln w="9525">
            <a:noFill/>
            <a:round/>
            <a:headEnd/>
            <a:tailEnd/>
          </a:ln>
        </p:spPr>
        <p:txBody>
          <a:bodyPr lIns="0" tIns="0" rIns="0" bIns="0">
            <a:prstTxWarp prst="textNoShape">
              <a:avLst/>
            </a:prstTxWarp>
          </a:bodyPr>
          <a:lstStyle/>
          <a:p>
            <a:pPr marL="180975" indent="-180975"/>
            <a:endParaRPr lang="nl-NL">
              <a:latin typeface="Calibri" pitchFamily="84" charset="0"/>
            </a:endParaRPr>
          </a:p>
        </p:txBody>
      </p:sp>
      <p:grpSp>
        <p:nvGrpSpPr>
          <p:cNvPr id="18434" name="Groep 9"/>
          <p:cNvGrpSpPr>
            <a:grpSpLocks/>
          </p:cNvGrpSpPr>
          <p:nvPr/>
        </p:nvGrpSpPr>
        <p:grpSpPr bwMode="auto">
          <a:xfrm>
            <a:off x="6624638" y="4217988"/>
            <a:ext cx="1516062" cy="696912"/>
            <a:chOff x="6615066" y="4217868"/>
            <a:chExt cx="1516652" cy="697693"/>
          </a:xfrm>
        </p:grpSpPr>
        <p:pic>
          <p:nvPicPr>
            <p:cNvPr id="14"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066" y="4227933"/>
              <a:ext cx="1516652" cy="665535"/>
            </a:xfrm>
            <a:prstGeom prst="rect">
              <a:avLst/>
            </a:prstGeom>
            <a:effectLst>
              <a:softEdge rad="0"/>
            </a:effectLst>
          </p:spPr>
        </p:pic>
        <p:cxnSp>
          <p:nvCxnSpPr>
            <p:cNvPr id="15"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 Box 15"/>
          <p:cNvSpPr txBox="1">
            <a:spLocks noChangeArrowheads="1"/>
          </p:cNvSpPr>
          <p:nvPr/>
        </p:nvSpPr>
        <p:spPr bwMode="auto">
          <a:xfrm>
            <a:off x="194400" y="194400"/>
            <a:ext cx="6769101" cy="492443"/>
          </a:xfrm>
          <a:prstGeom prst="rect">
            <a:avLst/>
          </a:prstGeom>
          <a:noFill/>
          <a:ln>
            <a:noFill/>
          </a:ln>
          <a:effec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80975" indent="-15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indent="0" eaLnBrk="1" fontAlgn="auto" hangingPunct="1">
              <a:spcBef>
                <a:spcPts val="0"/>
              </a:spcBef>
              <a:spcAft>
                <a:spcPts val="0"/>
              </a:spcAft>
              <a:defRPr/>
            </a:pPr>
            <a:r>
              <a:rPr lang="nl-NL" sz="3200" dirty="0" err="1" smtClean="0">
                <a:solidFill>
                  <a:schemeClr val="bg1"/>
                </a:solidFill>
                <a:effectLst>
                  <a:outerShdw blurRad="38100" dist="38100" dir="2700000" algn="tl">
                    <a:srgbClr val="000000">
                      <a:alpha val="43137"/>
                    </a:srgbClr>
                  </a:outerShdw>
                </a:effectLst>
                <a:latin typeface="+mn-lt"/>
                <a:cs typeface="+mn-cs"/>
              </a:rPr>
              <a:t>Flavours</a:t>
            </a:r>
            <a:r>
              <a:rPr lang="nl-NL" sz="3200" dirty="0" smtClean="0">
                <a:solidFill>
                  <a:schemeClr val="bg1"/>
                </a:solidFill>
                <a:effectLst>
                  <a:outerShdw blurRad="38100" dist="38100" dir="2700000" algn="tl">
                    <a:srgbClr val="000000">
                      <a:alpha val="43137"/>
                    </a:srgbClr>
                  </a:outerShdw>
                </a:effectLst>
                <a:latin typeface="+mn-lt"/>
                <a:cs typeface="+mn-cs"/>
              </a:rPr>
              <a:t> of time</a:t>
            </a:r>
            <a:endParaRPr lang="nl-NL" sz="2000" dirty="0">
              <a:effectLst>
                <a:outerShdw blurRad="38100" dist="38100" dir="2700000" algn="tl">
                  <a:srgbClr val="000000">
                    <a:alpha val="43137"/>
                  </a:srgbClr>
                </a:outerShdw>
              </a:effectLst>
              <a:latin typeface="+mn-lt"/>
              <a:cs typeface="+mn-cs"/>
            </a:endParaRPr>
          </a:p>
        </p:txBody>
      </p:sp>
      <p:pic>
        <p:nvPicPr>
          <p:cNvPr id="18436" name="Picture 6" descr="http://www.sxc.hu/pic/l/a/ak/akphotos/443955_660329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075" y="0"/>
            <a:ext cx="4826000" cy="5143500"/>
          </a:xfrm>
          <a:prstGeom prst="rect">
            <a:avLst/>
          </a:prstGeom>
          <a:noFill/>
          <a:ln w="9525">
            <a:noFill/>
            <a:miter lim="800000"/>
            <a:headEnd/>
            <a:tailEnd/>
          </a:ln>
        </p:spPr>
      </p:pic>
      <p:sp>
        <p:nvSpPr>
          <p:cNvPr id="3087" name="Text Box 15"/>
          <p:cNvSpPr txBox="1">
            <a:spLocks noChangeArrowheads="1"/>
          </p:cNvSpPr>
          <p:nvPr/>
        </p:nvSpPr>
        <p:spPr bwMode="auto">
          <a:xfrm>
            <a:off x="194400" y="914400"/>
            <a:ext cx="6769100" cy="4084637"/>
          </a:xfrm>
          <a:prstGeom prst="rect">
            <a:avLst/>
          </a:prstGeom>
          <a:noFill/>
          <a:ln>
            <a:noFill/>
          </a:ln>
          <a:effectLst/>
        </p:spPr>
        <p:txBody>
          <a:bodyPr lIns="0" tIns="0" rIns="0" bIns="0">
            <a:prstTxWarp prst="textNoShape">
              <a:avLst/>
            </a:prstTxWarp>
            <a:spAutoFit/>
          </a:bodyPr>
          <a:lstStyle/>
          <a:p>
            <a:pPr marL="0" lvl="1">
              <a:spcBef>
                <a:spcPts val="0"/>
              </a:spcBef>
              <a:spcAft>
                <a:spcPts val="0"/>
              </a:spcAft>
            </a:pPr>
            <a:r>
              <a:rPr lang="nl-NL" sz="2800" dirty="0" err="1">
                <a:solidFill>
                  <a:schemeClr val="tx2">
                    <a:lumMod val="60000"/>
                    <a:lumOff val="40000"/>
                  </a:schemeClr>
                </a:solidFill>
                <a:effectLst>
                  <a:outerShdw blurRad="38100" dist="38100" dir="2700000" algn="tl">
                    <a:srgbClr val="000000">
                      <a:alpha val="43137"/>
                    </a:srgbClr>
                  </a:outerShdw>
                </a:effectLst>
                <a:latin typeface="+mn-lt"/>
              </a:rPr>
              <a:t>partial</a:t>
            </a:r>
            <a:r>
              <a:rPr lang="nl-NL" sz="2800" dirty="0">
                <a:solidFill>
                  <a:schemeClr val="tx2">
                    <a:lumMod val="60000"/>
                    <a:lumOff val="40000"/>
                  </a:schemeClr>
                </a:solidFill>
                <a:effectLst>
                  <a:outerShdw blurRad="38100" dist="38100" dir="2700000" algn="tl">
                    <a:srgbClr val="000000">
                      <a:alpha val="43137"/>
                    </a:srgbClr>
                  </a:outerShdw>
                </a:effectLst>
                <a:latin typeface="+mn-lt"/>
              </a:rPr>
              <a:t> order</a:t>
            </a:r>
          </a:p>
          <a:p>
            <a:pPr marL="0" lvl="1">
              <a:spcBef>
                <a:spcPts val="0"/>
              </a:spcBef>
              <a:spcAft>
                <a:spcPts val="0"/>
              </a:spcAft>
            </a:pPr>
            <a:r>
              <a:rPr lang="nl-NL" sz="2800" dirty="0" err="1">
                <a:solidFill>
                  <a:schemeClr val="bg1"/>
                </a:solidFill>
                <a:effectLst>
                  <a:outerShdw blurRad="38100" dist="38100" dir="2700000" algn="tl">
                    <a:srgbClr val="000000">
                      <a:alpha val="43137"/>
                    </a:srgbClr>
                  </a:outerShdw>
                </a:effectLst>
                <a:latin typeface="+mn-lt"/>
              </a:rPr>
              <a:t>for</a:t>
            </a:r>
            <a:r>
              <a:rPr lang="nl-NL" sz="2800" dirty="0">
                <a:solidFill>
                  <a:schemeClr val="bg1"/>
                </a:solidFill>
                <a:effectLst>
                  <a:outerShdw blurRad="38100" dist="38100" dir="2700000" algn="tl">
                    <a:srgbClr val="000000">
                      <a:alpha val="43137"/>
                    </a:srgbClr>
                  </a:outerShdw>
                </a:effectLst>
                <a:latin typeface="+mn-lt"/>
              </a:rPr>
              <a:t> </a:t>
            </a:r>
            <a:r>
              <a:rPr lang="nl-NL" sz="2800" dirty="0" err="1">
                <a:solidFill>
                  <a:schemeClr val="bg1"/>
                </a:solidFill>
                <a:effectLst>
                  <a:outerShdw blurRad="38100" dist="38100" dir="2700000" algn="tl">
                    <a:srgbClr val="000000">
                      <a:alpha val="43137"/>
                    </a:srgbClr>
                  </a:outerShdw>
                </a:effectLst>
                <a:latin typeface="+mn-lt"/>
              </a:rPr>
              <a:t>some</a:t>
            </a:r>
            <a:r>
              <a:rPr lang="nl-NL" sz="2800" dirty="0">
                <a:solidFill>
                  <a:schemeClr val="bg1"/>
                </a:solidFill>
                <a:effectLst>
                  <a:outerShdw blurRad="38100" dist="38100" dir="2700000" algn="tl">
                    <a:srgbClr val="000000">
                      <a:alpha val="43137"/>
                    </a:srgbClr>
                  </a:outerShdw>
                </a:effectLst>
                <a:latin typeface="+mn-lt"/>
              </a:rPr>
              <a:t> pairs of </a:t>
            </a:r>
          </a:p>
          <a:p>
            <a:pPr marL="0" lvl="1">
              <a:spcBef>
                <a:spcPts val="0"/>
              </a:spcBef>
              <a:spcAft>
                <a:spcPts val="0"/>
              </a:spcAft>
            </a:pPr>
            <a:r>
              <a:rPr lang="nl-NL" sz="2800" dirty="0" err="1">
                <a:solidFill>
                  <a:schemeClr val="bg1"/>
                </a:solidFill>
                <a:effectLst>
                  <a:outerShdw blurRad="38100" dist="38100" dir="2700000" algn="tl">
                    <a:srgbClr val="000000">
                      <a:alpha val="43137"/>
                    </a:srgbClr>
                  </a:outerShdw>
                </a:effectLst>
                <a:latin typeface="+mn-lt"/>
              </a:rPr>
              <a:t>transitions</a:t>
            </a:r>
            <a:r>
              <a:rPr lang="nl-NL" sz="2800" dirty="0">
                <a:solidFill>
                  <a:schemeClr val="bg1"/>
                </a:solidFill>
                <a:effectLst>
                  <a:outerShdw blurRad="38100" dist="38100" dir="2700000" algn="tl">
                    <a:srgbClr val="000000">
                      <a:alpha val="43137"/>
                    </a:srgbClr>
                  </a:outerShdw>
                </a:effectLst>
                <a:latin typeface="+mn-lt"/>
              </a:rPr>
              <a:t> T</a:t>
            </a:r>
            <a:r>
              <a:rPr lang="nl-NL" sz="2800" baseline="-25000" dirty="0">
                <a:solidFill>
                  <a:schemeClr val="bg1"/>
                </a:solidFill>
                <a:effectLst>
                  <a:outerShdw blurRad="38100" dist="38100" dir="2700000" algn="tl">
                    <a:srgbClr val="000000">
                      <a:alpha val="43137"/>
                    </a:srgbClr>
                  </a:outerShdw>
                </a:effectLst>
                <a:latin typeface="+mn-lt"/>
              </a:rPr>
              <a:t>1</a:t>
            </a:r>
            <a:r>
              <a:rPr lang="nl-NL" sz="2800" dirty="0">
                <a:solidFill>
                  <a:schemeClr val="bg1"/>
                </a:solidFill>
                <a:effectLst>
                  <a:outerShdw blurRad="38100" dist="38100" dir="2700000" algn="tl">
                    <a:srgbClr val="000000">
                      <a:alpha val="43137"/>
                    </a:srgbClr>
                  </a:outerShdw>
                </a:effectLst>
                <a:latin typeface="+mn-lt"/>
              </a:rPr>
              <a:t>, T</a:t>
            </a:r>
            <a:r>
              <a:rPr lang="nl-NL" sz="2800" baseline="-25000" dirty="0">
                <a:solidFill>
                  <a:schemeClr val="bg1"/>
                </a:solidFill>
                <a:effectLst>
                  <a:outerShdw blurRad="38100" dist="38100" dir="2700000" algn="tl">
                    <a:srgbClr val="000000">
                      <a:alpha val="43137"/>
                    </a:srgbClr>
                  </a:outerShdw>
                </a:effectLst>
                <a:latin typeface="+mn-lt"/>
              </a:rPr>
              <a:t>2</a:t>
            </a:r>
            <a:r>
              <a:rPr lang="nl-NL" sz="2800" dirty="0">
                <a:solidFill>
                  <a:schemeClr val="bg1"/>
                </a:solidFill>
                <a:effectLst>
                  <a:outerShdw blurRad="38100" dist="38100" dir="2700000" algn="tl">
                    <a:srgbClr val="000000">
                      <a:alpha val="43137"/>
                    </a:srgbClr>
                  </a:outerShdw>
                </a:effectLst>
                <a:latin typeface="+mn-lt"/>
              </a:rPr>
              <a:t>, </a:t>
            </a:r>
          </a:p>
          <a:p>
            <a:pPr marL="0" lvl="1">
              <a:spcBef>
                <a:spcPts val="0"/>
              </a:spcBef>
              <a:spcAft>
                <a:spcPts val="0"/>
              </a:spcAft>
            </a:pPr>
            <a:r>
              <a:rPr lang="nl-NL" sz="2800" dirty="0" err="1">
                <a:solidFill>
                  <a:schemeClr val="bg1"/>
                </a:solidFill>
                <a:effectLst>
                  <a:outerShdw blurRad="38100" dist="38100" dir="2700000" algn="tl">
                    <a:srgbClr val="000000">
                      <a:alpha val="43137"/>
                    </a:srgbClr>
                  </a:outerShdw>
                </a:effectLst>
                <a:latin typeface="+mn-lt"/>
              </a:rPr>
              <a:t>specify</a:t>
            </a:r>
            <a:r>
              <a:rPr lang="nl-NL" sz="2800" dirty="0">
                <a:solidFill>
                  <a:schemeClr val="bg1"/>
                </a:solidFill>
                <a:effectLst>
                  <a:outerShdw blurRad="38100" dist="38100" dir="2700000" algn="tl">
                    <a:srgbClr val="000000">
                      <a:alpha val="43137"/>
                    </a:srgbClr>
                  </a:outerShdw>
                </a:effectLst>
                <a:latin typeface="+mn-lt"/>
              </a:rPr>
              <a:t> or </a:t>
            </a:r>
            <a:r>
              <a:rPr lang="nl-NL" sz="2800" dirty="0" err="1">
                <a:solidFill>
                  <a:schemeClr val="bg1"/>
                </a:solidFill>
                <a:effectLst>
                  <a:outerShdw blurRad="38100" dist="38100" dir="2700000" algn="tl">
                    <a:srgbClr val="000000">
                      <a:alpha val="43137"/>
                    </a:srgbClr>
                  </a:outerShdw>
                </a:effectLst>
                <a:latin typeface="+mn-lt"/>
              </a:rPr>
              <a:t>verify</a:t>
            </a:r>
            <a:r>
              <a:rPr lang="nl-NL" sz="2800" dirty="0">
                <a:solidFill>
                  <a:schemeClr val="bg1"/>
                </a:solidFill>
                <a:effectLst>
                  <a:outerShdw blurRad="38100" dist="38100" dir="2700000" algn="tl">
                    <a:srgbClr val="000000">
                      <a:alpha val="43137"/>
                    </a:srgbClr>
                  </a:outerShdw>
                </a:effectLst>
                <a:latin typeface="+mn-lt"/>
              </a:rPr>
              <a:t> </a:t>
            </a:r>
          </a:p>
          <a:p>
            <a:pPr marL="0" lvl="1">
              <a:spcBef>
                <a:spcPts val="0"/>
              </a:spcBef>
              <a:spcAft>
                <a:spcPts val="0"/>
              </a:spcAft>
            </a:pPr>
            <a:r>
              <a:rPr lang="nl-NL" sz="2800" dirty="0" err="1">
                <a:solidFill>
                  <a:schemeClr val="bg1"/>
                </a:solidFill>
                <a:effectLst>
                  <a:outerShdw blurRad="38100" dist="38100" dir="2700000" algn="tl">
                    <a:srgbClr val="000000">
                      <a:alpha val="43137"/>
                    </a:srgbClr>
                  </a:outerShdw>
                </a:effectLst>
                <a:latin typeface="+mn-lt"/>
              </a:rPr>
              <a:t>earlier</a:t>
            </a:r>
            <a:r>
              <a:rPr lang="nl-NL" sz="2800" dirty="0">
                <a:solidFill>
                  <a:schemeClr val="bg1"/>
                </a:solidFill>
                <a:effectLst>
                  <a:outerShdw blurRad="38100" dist="38100" dir="2700000" algn="tl">
                    <a:srgbClr val="000000">
                      <a:alpha val="43137"/>
                    </a:srgbClr>
                  </a:outerShdw>
                </a:effectLst>
                <a:latin typeface="+mn-lt"/>
              </a:rPr>
              <a:t>(</a:t>
            </a:r>
            <a:r>
              <a:rPr lang="nl-NL" sz="2400" dirty="0">
                <a:solidFill>
                  <a:schemeClr val="bg1"/>
                </a:solidFill>
                <a:effectLst>
                  <a:outerShdw blurRad="38100" dist="38100" dir="2700000" algn="tl">
                    <a:srgbClr val="000000">
                      <a:alpha val="43137"/>
                    </a:srgbClr>
                  </a:outerShdw>
                </a:effectLst>
                <a:latin typeface="+mn-lt"/>
              </a:rPr>
              <a:t>T</a:t>
            </a:r>
            <a:r>
              <a:rPr lang="nl-NL" sz="2400" baseline="-25000" dirty="0">
                <a:solidFill>
                  <a:schemeClr val="bg1"/>
                </a:solidFill>
                <a:effectLst>
                  <a:outerShdw blurRad="38100" dist="38100" dir="2700000" algn="tl">
                    <a:srgbClr val="000000">
                      <a:alpha val="43137"/>
                    </a:srgbClr>
                  </a:outerShdw>
                </a:effectLst>
                <a:latin typeface="+mn-lt"/>
              </a:rPr>
              <a:t>1</a:t>
            </a:r>
            <a:r>
              <a:rPr lang="nl-NL" sz="2400" dirty="0">
                <a:solidFill>
                  <a:schemeClr val="bg1"/>
                </a:solidFill>
                <a:effectLst>
                  <a:outerShdw blurRad="38100" dist="38100" dir="2700000" algn="tl">
                    <a:srgbClr val="000000">
                      <a:alpha val="43137"/>
                    </a:srgbClr>
                  </a:outerShdw>
                </a:effectLst>
                <a:latin typeface="+mn-lt"/>
              </a:rPr>
              <a:t>,T</a:t>
            </a:r>
            <a:r>
              <a:rPr lang="nl-NL" sz="2400" baseline="-25000" dirty="0">
                <a:solidFill>
                  <a:schemeClr val="bg1"/>
                </a:solidFill>
                <a:effectLst>
                  <a:outerShdw blurRad="38100" dist="38100" dir="2700000" algn="tl">
                    <a:srgbClr val="000000">
                      <a:alpha val="43137"/>
                    </a:srgbClr>
                  </a:outerShdw>
                </a:effectLst>
                <a:latin typeface="+mn-lt"/>
              </a:rPr>
              <a:t>2</a:t>
            </a:r>
            <a:r>
              <a:rPr lang="nl-NL" sz="2800" dirty="0">
                <a:solidFill>
                  <a:schemeClr val="bg1"/>
                </a:solidFill>
                <a:effectLst>
                  <a:outerShdw blurRad="38100" dist="38100" dir="2700000" algn="tl">
                    <a:srgbClr val="000000">
                      <a:alpha val="43137"/>
                    </a:srgbClr>
                  </a:outerShdw>
                </a:effectLst>
                <a:latin typeface="+mn-lt"/>
              </a:rPr>
              <a:t>) or later(</a:t>
            </a:r>
            <a:r>
              <a:rPr lang="nl-NL" sz="2400" dirty="0">
                <a:solidFill>
                  <a:schemeClr val="bg1"/>
                </a:solidFill>
                <a:effectLst>
                  <a:outerShdw blurRad="38100" dist="38100" dir="2700000" algn="tl">
                    <a:srgbClr val="000000">
                      <a:alpha val="43137"/>
                    </a:srgbClr>
                  </a:outerShdw>
                </a:effectLst>
                <a:latin typeface="+mn-lt"/>
              </a:rPr>
              <a:t>T</a:t>
            </a:r>
            <a:r>
              <a:rPr lang="nl-NL" sz="2400" baseline="-25000" dirty="0">
                <a:solidFill>
                  <a:schemeClr val="bg1"/>
                </a:solidFill>
                <a:effectLst>
                  <a:outerShdw blurRad="38100" dist="38100" dir="2700000" algn="tl">
                    <a:srgbClr val="000000">
                      <a:alpha val="43137"/>
                    </a:srgbClr>
                  </a:outerShdw>
                </a:effectLst>
                <a:latin typeface="+mn-lt"/>
              </a:rPr>
              <a:t>1</a:t>
            </a:r>
            <a:r>
              <a:rPr lang="nl-NL" sz="2400" dirty="0">
                <a:solidFill>
                  <a:schemeClr val="bg1"/>
                </a:solidFill>
                <a:effectLst>
                  <a:outerShdw blurRad="38100" dist="38100" dir="2700000" algn="tl">
                    <a:srgbClr val="000000">
                      <a:alpha val="43137"/>
                    </a:srgbClr>
                  </a:outerShdw>
                </a:effectLst>
                <a:latin typeface="+mn-lt"/>
              </a:rPr>
              <a:t>,T</a:t>
            </a:r>
            <a:r>
              <a:rPr lang="nl-NL" sz="2400" baseline="-25000" dirty="0">
                <a:solidFill>
                  <a:schemeClr val="bg1"/>
                </a:solidFill>
                <a:effectLst>
                  <a:outerShdw blurRad="38100" dist="38100" dir="2700000" algn="tl">
                    <a:srgbClr val="000000">
                      <a:alpha val="43137"/>
                    </a:srgbClr>
                  </a:outerShdw>
                </a:effectLst>
                <a:latin typeface="+mn-lt"/>
              </a:rPr>
              <a:t>2</a:t>
            </a:r>
            <a:r>
              <a:rPr lang="nl-NL" sz="2800" dirty="0">
                <a:solidFill>
                  <a:schemeClr val="bg1"/>
                </a:solidFill>
                <a:effectLst>
                  <a:outerShdw blurRad="38100" dist="38100" dir="2700000" algn="tl">
                    <a:srgbClr val="000000">
                      <a:alpha val="43137"/>
                    </a:srgbClr>
                  </a:outerShdw>
                </a:effectLst>
                <a:latin typeface="+mn-lt"/>
              </a:rPr>
              <a:t>)</a:t>
            </a:r>
          </a:p>
          <a:p>
            <a:pPr marL="0" lvl="1">
              <a:spcBef>
                <a:spcPts val="0"/>
              </a:spcBef>
              <a:spcAft>
                <a:spcPts val="0"/>
              </a:spcAft>
            </a:pPr>
            <a:endParaRPr lang="nl-NL" sz="2800" dirty="0">
              <a:solidFill>
                <a:schemeClr val="bg1"/>
              </a:solidFill>
              <a:effectLst>
                <a:outerShdw blurRad="38100" dist="38100" dir="2700000" algn="tl">
                  <a:srgbClr val="000000">
                    <a:alpha val="43137"/>
                  </a:srgbClr>
                </a:outerShdw>
              </a:effectLst>
              <a:latin typeface="+mn-lt"/>
            </a:endParaRPr>
          </a:p>
          <a:p>
            <a:pPr marL="0" lvl="1">
              <a:spcBef>
                <a:spcPts val="0"/>
              </a:spcBef>
              <a:spcAft>
                <a:spcPts val="0"/>
              </a:spcAft>
            </a:pPr>
            <a:r>
              <a:rPr lang="nl-NL" sz="2800" dirty="0">
                <a:solidFill>
                  <a:schemeClr val="bg1"/>
                </a:solidFill>
                <a:effectLst>
                  <a:outerShdw blurRad="38100" dist="38100" dir="2700000" algn="tl">
                    <a:srgbClr val="000000">
                      <a:alpha val="43137"/>
                    </a:srgbClr>
                  </a:outerShdw>
                </a:effectLst>
                <a:latin typeface="+mn-lt"/>
              </a:rPr>
              <a:t>application: </a:t>
            </a:r>
          </a:p>
          <a:p>
            <a:pPr marL="0" lvl="1">
              <a:spcBef>
                <a:spcPts val="0"/>
              </a:spcBef>
              <a:spcAft>
                <a:spcPts val="0"/>
              </a:spcAft>
            </a:pPr>
            <a:r>
              <a:rPr lang="nl-NL" sz="2400" dirty="0" err="1">
                <a:solidFill>
                  <a:schemeClr val="bg1"/>
                </a:solidFill>
                <a:effectLst>
                  <a:outerShdw blurRad="38100" dist="38100" dir="2700000" algn="tl">
                    <a:srgbClr val="000000">
                      <a:alpha val="43137"/>
                    </a:srgbClr>
                  </a:outerShdw>
                </a:effectLst>
                <a:latin typeface="+mn-lt"/>
              </a:rPr>
              <a:t>specification</a:t>
            </a:r>
            <a:r>
              <a:rPr lang="nl-NL" sz="2400" dirty="0">
                <a:solidFill>
                  <a:schemeClr val="bg1"/>
                </a:solidFill>
                <a:effectLst>
                  <a:outerShdw blurRad="38100" dist="38100" dir="2700000" algn="tl">
                    <a:srgbClr val="000000">
                      <a:alpha val="43137"/>
                    </a:srgbClr>
                  </a:outerShdw>
                </a:effectLst>
                <a:latin typeface="+mn-lt"/>
              </a:rPr>
              <a:t> or </a:t>
            </a:r>
            <a:r>
              <a:rPr lang="nl-NL" sz="2400" dirty="0" err="1">
                <a:solidFill>
                  <a:schemeClr val="bg1"/>
                </a:solidFill>
                <a:effectLst>
                  <a:outerShdw blurRad="38100" dist="38100" dir="2700000" algn="tl">
                    <a:srgbClr val="000000">
                      <a:alpha val="43137"/>
                    </a:srgbClr>
                  </a:outerShdw>
                </a:effectLst>
                <a:latin typeface="+mn-lt"/>
              </a:rPr>
              <a:t>verification</a:t>
            </a:r>
            <a:endParaRPr lang="nl-NL" sz="2400" dirty="0">
              <a:solidFill>
                <a:schemeClr val="bg1"/>
              </a:solidFill>
              <a:effectLst>
                <a:outerShdw blurRad="38100" dist="38100" dir="2700000" algn="tl">
                  <a:srgbClr val="000000">
                    <a:alpha val="43137"/>
                  </a:srgbClr>
                </a:outerShdw>
              </a:effectLst>
              <a:latin typeface="+mn-lt"/>
            </a:endParaRPr>
          </a:p>
          <a:p>
            <a:pPr marL="0" lvl="1">
              <a:spcBef>
                <a:spcPts val="0"/>
              </a:spcBef>
              <a:spcAft>
                <a:spcPts val="0"/>
              </a:spcAft>
            </a:pPr>
            <a:r>
              <a:rPr lang="nl-NL" sz="2400" dirty="0">
                <a:solidFill>
                  <a:schemeClr val="bg1"/>
                </a:solidFill>
                <a:effectLst>
                  <a:outerShdw blurRad="38100" dist="38100" dir="2700000" algn="tl">
                    <a:srgbClr val="000000">
                      <a:alpha val="43137"/>
                    </a:srgbClr>
                  </a:outerShdw>
                </a:effectLst>
                <a:latin typeface="+mn-lt"/>
              </a:rPr>
              <a:t>e.g., manufacturing, control, </a:t>
            </a:r>
          </a:p>
          <a:p>
            <a:pPr marL="0" lvl="1">
              <a:spcBef>
                <a:spcPts val="0"/>
              </a:spcBef>
              <a:spcAft>
                <a:spcPts val="0"/>
              </a:spcAft>
            </a:pPr>
            <a:r>
              <a:rPr lang="nl-NL" sz="2400" dirty="0">
                <a:solidFill>
                  <a:schemeClr val="bg1"/>
                </a:solidFill>
                <a:effectLst>
                  <a:outerShdw blurRad="38100" dist="38100" dir="2700000" algn="tl">
                    <a:srgbClr val="000000">
                      <a:alpha val="43137"/>
                    </a:srgbClr>
                  </a:outerShdw>
                </a:effectLst>
                <a:latin typeface="+mn-lt"/>
              </a:rPr>
              <a:t>parallel </a:t>
            </a:r>
            <a:r>
              <a:rPr lang="nl-NL" sz="2400" dirty="0" err="1">
                <a:solidFill>
                  <a:schemeClr val="bg1"/>
                </a:solidFill>
                <a:effectLst>
                  <a:outerShdw blurRad="38100" dist="38100" dir="2700000" algn="tl">
                    <a:srgbClr val="000000">
                      <a:alpha val="43137"/>
                    </a:srgbClr>
                  </a:outerShdw>
                </a:effectLst>
                <a:latin typeface="+mn-lt"/>
              </a:rPr>
              <a:t>calculations</a:t>
            </a:r>
            <a:r>
              <a:rPr lang="nl-NL" sz="2400" dirty="0">
                <a:solidFill>
                  <a:schemeClr val="bg1"/>
                </a:solidFill>
                <a:effectLst>
                  <a:outerShdw blurRad="38100" dist="38100" dir="2700000" algn="tl">
                    <a:srgbClr val="000000">
                      <a:alpha val="43137"/>
                    </a:srgbClr>
                  </a:outerShdw>
                </a:effectLst>
                <a:latin typeface="+mn-lt"/>
              </a:rPr>
              <a:t>, … </a:t>
            </a:r>
          </a:p>
        </p:txBody>
      </p:sp>
      <p:sp>
        <p:nvSpPr>
          <p:cNvPr id="3" name="Rechthoek 2"/>
          <p:cNvSpPr/>
          <p:nvPr/>
        </p:nvSpPr>
        <p:spPr>
          <a:xfrm rot="5400000">
            <a:off x="6770688" y="2247900"/>
            <a:ext cx="4572000" cy="244475"/>
          </a:xfrm>
          <a:prstGeom prst="rect">
            <a:avLst/>
          </a:prstGeom>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1000" dirty="0">
                <a:solidFill>
                  <a:schemeClr val="bg1"/>
                </a:solidFill>
                <a:effectLst>
                  <a:outerShdw blurRad="38100" dist="38100" dir="2700000" algn="tl">
                    <a:srgbClr val="000000">
                      <a:alpha val="43137"/>
                    </a:srgbClr>
                  </a:outerShdw>
                </a:effectLst>
                <a:latin typeface="+mn-lt"/>
                <a:ea typeface="+mn-ea"/>
                <a:cs typeface="+mn-cs"/>
              </a:rPr>
              <a:t>http://www.sxc.hu/browse.phtml?f=download&amp;id=443955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animEffect transition="in" filter="fade">
                                      <p:cBhvr>
                                        <p:cTn id="7" dur="500"/>
                                        <p:tgtEl>
                                          <p:spTgt spid="30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7">
                                            <p:txEl>
                                              <p:pRg st="1" end="1"/>
                                            </p:txEl>
                                          </p:spTgt>
                                        </p:tgtEl>
                                        <p:attrNameLst>
                                          <p:attrName>style.visibility</p:attrName>
                                        </p:attrNameLst>
                                      </p:cBhvr>
                                      <p:to>
                                        <p:strVal val="visible"/>
                                      </p:to>
                                    </p:set>
                                    <p:animEffect transition="in" filter="fade">
                                      <p:cBhvr>
                                        <p:cTn id="12" dur="500"/>
                                        <p:tgtEl>
                                          <p:spTgt spid="308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87">
                                            <p:txEl>
                                              <p:pRg st="2" end="2"/>
                                            </p:txEl>
                                          </p:spTgt>
                                        </p:tgtEl>
                                        <p:attrNameLst>
                                          <p:attrName>style.visibility</p:attrName>
                                        </p:attrNameLst>
                                      </p:cBhvr>
                                      <p:to>
                                        <p:strVal val="visible"/>
                                      </p:to>
                                    </p:set>
                                    <p:animEffect transition="in" filter="fade">
                                      <p:cBhvr>
                                        <p:cTn id="15" dur="500"/>
                                        <p:tgtEl>
                                          <p:spTgt spid="308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87">
                                            <p:txEl>
                                              <p:pRg st="3" end="3"/>
                                            </p:txEl>
                                          </p:spTgt>
                                        </p:tgtEl>
                                        <p:attrNameLst>
                                          <p:attrName>style.visibility</p:attrName>
                                        </p:attrNameLst>
                                      </p:cBhvr>
                                      <p:to>
                                        <p:strVal val="visible"/>
                                      </p:to>
                                    </p:set>
                                    <p:animEffect transition="in" filter="fade">
                                      <p:cBhvr>
                                        <p:cTn id="18" dur="500"/>
                                        <p:tgtEl>
                                          <p:spTgt spid="308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87">
                                            <p:txEl>
                                              <p:pRg st="4" end="4"/>
                                            </p:txEl>
                                          </p:spTgt>
                                        </p:tgtEl>
                                        <p:attrNameLst>
                                          <p:attrName>style.visibility</p:attrName>
                                        </p:attrNameLst>
                                      </p:cBhvr>
                                      <p:to>
                                        <p:strVal val="visible"/>
                                      </p:to>
                                    </p:set>
                                    <p:animEffect transition="in" filter="fade">
                                      <p:cBhvr>
                                        <p:cTn id="21" dur="500"/>
                                        <p:tgtEl>
                                          <p:spTgt spid="308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87">
                                            <p:txEl>
                                              <p:pRg st="6" end="6"/>
                                            </p:txEl>
                                          </p:spTgt>
                                        </p:tgtEl>
                                        <p:attrNameLst>
                                          <p:attrName>style.visibility</p:attrName>
                                        </p:attrNameLst>
                                      </p:cBhvr>
                                      <p:to>
                                        <p:strVal val="visible"/>
                                      </p:to>
                                    </p:set>
                                    <p:animEffect transition="in" filter="fade">
                                      <p:cBhvr>
                                        <p:cTn id="26" dur="500"/>
                                        <p:tgtEl>
                                          <p:spTgt spid="308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87">
                                            <p:txEl>
                                              <p:pRg st="7" end="7"/>
                                            </p:txEl>
                                          </p:spTgt>
                                        </p:tgtEl>
                                        <p:attrNameLst>
                                          <p:attrName>style.visibility</p:attrName>
                                        </p:attrNameLst>
                                      </p:cBhvr>
                                      <p:to>
                                        <p:strVal val="visible"/>
                                      </p:to>
                                    </p:set>
                                    <p:animEffect transition="in" filter="fade">
                                      <p:cBhvr>
                                        <p:cTn id="31" dur="500"/>
                                        <p:tgtEl>
                                          <p:spTgt spid="308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87">
                                            <p:txEl>
                                              <p:pRg st="8" end="8"/>
                                            </p:txEl>
                                          </p:spTgt>
                                        </p:tgtEl>
                                        <p:attrNameLst>
                                          <p:attrName>style.visibility</p:attrName>
                                        </p:attrNameLst>
                                      </p:cBhvr>
                                      <p:to>
                                        <p:strVal val="visible"/>
                                      </p:to>
                                    </p:set>
                                    <p:animEffect transition="in" filter="fade">
                                      <p:cBhvr>
                                        <p:cTn id="34" dur="500"/>
                                        <p:tgtEl>
                                          <p:spTgt spid="3087">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87">
                                            <p:txEl>
                                              <p:pRg st="9" end="9"/>
                                            </p:txEl>
                                          </p:spTgt>
                                        </p:tgtEl>
                                        <p:attrNameLst>
                                          <p:attrName>style.visibility</p:attrName>
                                        </p:attrNameLst>
                                      </p:cBhvr>
                                      <p:to>
                                        <p:strVal val="visible"/>
                                      </p:to>
                                    </p:set>
                                    <p:animEffect transition="in" filter="fade">
                                      <p:cBhvr>
                                        <p:cTn id="39" dur="500"/>
                                        <p:tgtEl>
                                          <p:spTgt spid="30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uiExpand="1"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ounded Rectangle 9"/>
          <p:cNvSpPr>
            <a:spLocks noChangeArrowheads="1"/>
          </p:cNvSpPr>
          <p:nvPr/>
        </p:nvSpPr>
        <p:spPr bwMode="auto">
          <a:xfrm>
            <a:off x="-107950" y="3813175"/>
            <a:ext cx="1511300" cy="865188"/>
          </a:xfrm>
          <a:prstGeom prst="roundRect">
            <a:avLst>
              <a:gd name="adj" fmla="val 16667"/>
            </a:avLst>
          </a:prstGeom>
          <a:noFill/>
          <a:ln w="9525">
            <a:noFill/>
            <a:round/>
            <a:headEnd/>
            <a:tailEnd/>
          </a:ln>
        </p:spPr>
        <p:txBody>
          <a:bodyPr lIns="0" tIns="0" rIns="0" bIns="0">
            <a:prstTxWarp prst="textNoShape">
              <a:avLst/>
            </a:prstTxWarp>
          </a:bodyPr>
          <a:lstStyle/>
          <a:p>
            <a:pPr marL="180975" indent="-180975"/>
            <a:endParaRPr lang="nl-NL">
              <a:latin typeface="Calibri" pitchFamily="84" charset="0"/>
            </a:endParaRPr>
          </a:p>
        </p:txBody>
      </p:sp>
      <p:grpSp>
        <p:nvGrpSpPr>
          <p:cNvPr id="20482" name="Groep 9"/>
          <p:cNvGrpSpPr>
            <a:grpSpLocks/>
          </p:cNvGrpSpPr>
          <p:nvPr/>
        </p:nvGrpSpPr>
        <p:grpSpPr bwMode="auto">
          <a:xfrm>
            <a:off x="6624638" y="4217988"/>
            <a:ext cx="1516062" cy="696912"/>
            <a:chOff x="6615066" y="4217868"/>
            <a:chExt cx="1516652" cy="697693"/>
          </a:xfrm>
        </p:grpSpPr>
        <p:pic>
          <p:nvPicPr>
            <p:cNvPr id="14"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066" y="4227933"/>
              <a:ext cx="1516652" cy="665535"/>
            </a:xfrm>
            <a:prstGeom prst="rect">
              <a:avLst/>
            </a:prstGeom>
            <a:effectLst>
              <a:softEdge rad="0"/>
            </a:effectLst>
          </p:spPr>
        </p:pic>
        <p:cxnSp>
          <p:nvCxnSpPr>
            <p:cNvPr id="15"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 Box 15"/>
          <p:cNvSpPr txBox="1">
            <a:spLocks noChangeArrowheads="1"/>
          </p:cNvSpPr>
          <p:nvPr/>
        </p:nvSpPr>
        <p:spPr bwMode="auto">
          <a:xfrm>
            <a:off x="194400" y="194400"/>
            <a:ext cx="6769101" cy="492443"/>
          </a:xfrm>
          <a:prstGeom prst="rect">
            <a:avLst/>
          </a:prstGeom>
          <a:noFill/>
          <a:ln>
            <a:noFill/>
          </a:ln>
          <a:effec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80975" indent="-15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indent="0" eaLnBrk="1" fontAlgn="auto" hangingPunct="1">
              <a:spcBef>
                <a:spcPts val="0"/>
              </a:spcBef>
              <a:spcAft>
                <a:spcPts val="0"/>
              </a:spcAft>
              <a:defRPr/>
            </a:pPr>
            <a:r>
              <a:rPr lang="nl-NL" sz="3200" dirty="0" err="1" smtClean="0">
                <a:solidFill>
                  <a:schemeClr val="bg1"/>
                </a:solidFill>
                <a:effectLst>
                  <a:outerShdw blurRad="38100" dist="38100" dir="2700000" algn="tl">
                    <a:srgbClr val="000000">
                      <a:alpha val="43137"/>
                    </a:srgbClr>
                  </a:outerShdw>
                </a:effectLst>
                <a:latin typeface="+mn-lt"/>
                <a:cs typeface="+mn-cs"/>
              </a:rPr>
              <a:t>Flavours</a:t>
            </a:r>
            <a:r>
              <a:rPr lang="nl-NL" sz="3200" dirty="0" smtClean="0">
                <a:solidFill>
                  <a:schemeClr val="bg1"/>
                </a:solidFill>
                <a:effectLst>
                  <a:outerShdw blurRad="38100" dist="38100" dir="2700000" algn="tl">
                    <a:srgbClr val="000000">
                      <a:alpha val="43137"/>
                    </a:srgbClr>
                  </a:outerShdw>
                </a:effectLst>
                <a:latin typeface="+mn-lt"/>
                <a:cs typeface="+mn-cs"/>
              </a:rPr>
              <a:t> of time</a:t>
            </a:r>
            <a:endParaRPr lang="nl-NL" sz="2000" dirty="0">
              <a:latin typeface="+mn-lt"/>
              <a:cs typeface="+mn-cs"/>
            </a:endParaRPr>
          </a:p>
        </p:txBody>
      </p:sp>
      <p:pic>
        <p:nvPicPr>
          <p:cNvPr id="20484" name="Picture 2" descr="Photo Fin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4925" y="0"/>
            <a:ext cx="4029075" cy="5143500"/>
          </a:xfrm>
          <a:prstGeom prst="rect">
            <a:avLst/>
          </a:prstGeom>
          <a:noFill/>
          <a:ln w="9525">
            <a:noFill/>
            <a:miter lim="800000"/>
            <a:headEnd/>
            <a:tailEnd/>
          </a:ln>
        </p:spPr>
      </p:pic>
      <p:sp>
        <p:nvSpPr>
          <p:cNvPr id="2" name="Rechthoek 1"/>
          <p:cNvSpPr/>
          <p:nvPr/>
        </p:nvSpPr>
        <p:spPr>
          <a:xfrm rot="16200000">
            <a:off x="8077994" y="818356"/>
            <a:ext cx="2017713" cy="244475"/>
          </a:xfrm>
          <a:prstGeom prst="rect">
            <a:avLst/>
          </a:prstGeom>
          <a:effectLst>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1000" dirty="0">
                <a:solidFill>
                  <a:schemeClr val="bg1"/>
                </a:solidFill>
                <a:effectLst>
                  <a:outerShdw blurRad="38100" dist="38100" dir="2700000" algn="tl">
                    <a:srgbClr val="000000">
                      <a:alpha val="43137"/>
                    </a:srgbClr>
                  </a:outerShdw>
                </a:effectLst>
                <a:latin typeface="+mn-lt"/>
                <a:ea typeface="+mn-ea"/>
                <a:cs typeface="+mn-cs"/>
              </a:rPr>
              <a:t>http://www.sxc.hu/photo/1155437</a:t>
            </a:r>
          </a:p>
        </p:txBody>
      </p:sp>
      <p:sp>
        <p:nvSpPr>
          <p:cNvPr id="3087" name="Text Box 15"/>
          <p:cNvSpPr txBox="1">
            <a:spLocks noChangeArrowheads="1"/>
          </p:cNvSpPr>
          <p:nvPr/>
        </p:nvSpPr>
        <p:spPr bwMode="auto">
          <a:xfrm>
            <a:off x="194400" y="914400"/>
            <a:ext cx="8424862" cy="4493538"/>
          </a:xfrm>
          <a:prstGeom prst="rect">
            <a:avLst/>
          </a:prstGeom>
          <a:noFill/>
          <a:ln>
            <a:noFill/>
          </a:ln>
          <a:effec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80975" indent="-15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indent="0" eaLnBrk="1" fontAlgn="auto" hangingPunct="1">
              <a:spcBef>
                <a:spcPts val="0"/>
              </a:spcBef>
              <a:spcAft>
                <a:spcPts val="0"/>
              </a:spcAft>
              <a:defRPr/>
            </a:pPr>
            <a:r>
              <a:rPr lang="nl-NL" sz="2800" dirty="0" err="1" smtClean="0">
                <a:solidFill>
                  <a:schemeClr val="tx2">
                    <a:lumMod val="60000"/>
                    <a:lumOff val="40000"/>
                  </a:schemeClr>
                </a:solidFill>
                <a:effectLst>
                  <a:outerShdw blurRad="38100" dist="38100" dir="2700000" algn="tl">
                    <a:srgbClr val="000000">
                      <a:alpha val="43137"/>
                    </a:srgbClr>
                  </a:outerShdw>
                </a:effectLst>
                <a:latin typeface="+mn-lt"/>
                <a:cs typeface="+mn-cs"/>
              </a:rPr>
              <a:t>total</a:t>
            </a:r>
            <a:r>
              <a:rPr lang="nl-NL" sz="2800" dirty="0" smtClean="0">
                <a:solidFill>
                  <a:schemeClr val="tx2">
                    <a:lumMod val="60000"/>
                    <a:lumOff val="40000"/>
                  </a:schemeClr>
                </a:solidFill>
                <a:effectLst>
                  <a:outerShdw blurRad="38100" dist="38100" dir="2700000" algn="tl">
                    <a:srgbClr val="000000">
                      <a:alpha val="43137"/>
                    </a:srgbClr>
                  </a:outerShdw>
                </a:effectLst>
                <a:latin typeface="+mn-lt"/>
                <a:cs typeface="+mn-cs"/>
              </a:rPr>
              <a:t> order</a:t>
            </a:r>
          </a:p>
          <a:p>
            <a:pPr marL="0" lvl="1" indent="0" eaLnBrk="1" fontAlgn="auto" hangingPunct="1">
              <a:spcBef>
                <a:spcPts val="0"/>
              </a:spcBef>
              <a:spcAft>
                <a:spcPts val="0"/>
              </a:spcAft>
              <a:defRPr/>
            </a:pPr>
            <a:r>
              <a:rPr lang="nl-NL" sz="2800" dirty="0" err="1">
                <a:solidFill>
                  <a:schemeClr val="bg1"/>
                </a:solidFill>
                <a:effectLst>
                  <a:outerShdw blurRad="38100" dist="38100" dir="2700000" algn="tl">
                    <a:srgbClr val="000000">
                      <a:alpha val="43137"/>
                    </a:srgbClr>
                  </a:outerShdw>
                </a:effectLst>
                <a:latin typeface="+mn-lt"/>
                <a:cs typeface="+mn-cs"/>
              </a:rPr>
              <a:t>f</a:t>
            </a:r>
            <a:r>
              <a:rPr lang="nl-NL" sz="2800" dirty="0" err="1" smtClean="0">
                <a:solidFill>
                  <a:schemeClr val="bg1"/>
                </a:solidFill>
                <a:effectLst>
                  <a:outerShdw blurRad="38100" dist="38100" dir="2700000" algn="tl">
                    <a:srgbClr val="000000">
                      <a:alpha val="43137"/>
                    </a:srgbClr>
                  </a:outerShdw>
                </a:effectLst>
                <a:latin typeface="+mn-lt"/>
                <a:cs typeface="+mn-cs"/>
              </a:rPr>
              <a:t>or</a:t>
            </a:r>
            <a:r>
              <a:rPr lang="nl-NL" sz="2800" dirty="0" smtClean="0">
                <a:solidFill>
                  <a:schemeClr val="bg1"/>
                </a:solidFill>
                <a:effectLst>
                  <a:outerShdw blurRad="38100" dist="38100" dir="2700000" algn="tl">
                    <a:srgbClr val="000000">
                      <a:alpha val="43137"/>
                    </a:srgbClr>
                  </a:outerShdw>
                </a:effectLst>
                <a:latin typeface="+mn-lt"/>
                <a:cs typeface="+mn-cs"/>
              </a:rPr>
              <a:t> </a:t>
            </a:r>
            <a:r>
              <a:rPr lang="nl-NL" sz="2800" dirty="0" err="1">
                <a:solidFill>
                  <a:schemeClr val="bg1"/>
                </a:solidFill>
                <a:effectLst>
                  <a:outerShdw blurRad="38100" dist="38100" dir="2700000" algn="tl">
                    <a:srgbClr val="000000">
                      <a:alpha val="43137"/>
                    </a:srgbClr>
                  </a:outerShdw>
                </a:effectLst>
                <a:latin typeface="+mn-lt"/>
                <a:cs typeface="+mn-cs"/>
              </a:rPr>
              <a:t>all</a:t>
            </a:r>
            <a:r>
              <a:rPr lang="nl-NL" sz="2800" dirty="0">
                <a:solidFill>
                  <a:schemeClr val="bg1"/>
                </a:solidFill>
                <a:effectLst>
                  <a:outerShdw blurRad="38100" dist="38100" dir="2700000" algn="tl">
                    <a:srgbClr val="000000">
                      <a:alpha val="43137"/>
                    </a:srgbClr>
                  </a:outerShdw>
                </a:effectLst>
                <a:latin typeface="+mn-lt"/>
                <a:cs typeface="+mn-cs"/>
              </a:rPr>
              <a:t> pairs of </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0" lvl="1" indent="0" eaLnBrk="1" fontAlgn="auto" hangingPunct="1">
              <a:spcBef>
                <a:spcPts val="0"/>
              </a:spcBef>
              <a:spcAft>
                <a:spcPts val="0"/>
              </a:spcAft>
              <a:defRPr/>
            </a:pPr>
            <a:r>
              <a:rPr lang="nl-NL" sz="2800" dirty="0" err="1" smtClean="0">
                <a:solidFill>
                  <a:schemeClr val="bg1"/>
                </a:solidFill>
                <a:effectLst>
                  <a:outerShdw blurRad="38100" dist="38100" dir="2700000" algn="tl">
                    <a:srgbClr val="000000">
                      <a:alpha val="43137"/>
                    </a:srgbClr>
                  </a:outerShdw>
                </a:effectLst>
                <a:latin typeface="+mn-lt"/>
                <a:cs typeface="+mn-cs"/>
              </a:rPr>
              <a:t>transitions</a:t>
            </a:r>
            <a:r>
              <a:rPr lang="nl-NL" sz="2800" dirty="0" smtClean="0">
                <a:solidFill>
                  <a:schemeClr val="bg1"/>
                </a:solidFill>
                <a:effectLst>
                  <a:outerShdw blurRad="38100" dist="38100" dir="2700000" algn="tl">
                    <a:srgbClr val="000000">
                      <a:alpha val="43137"/>
                    </a:srgbClr>
                  </a:outerShdw>
                </a:effectLst>
                <a:latin typeface="+mn-lt"/>
                <a:cs typeface="+mn-cs"/>
              </a:rPr>
              <a:t> T</a:t>
            </a:r>
            <a:r>
              <a:rPr lang="nl-NL" sz="2800" baseline="-25000" dirty="0" smtClean="0">
                <a:solidFill>
                  <a:schemeClr val="bg1"/>
                </a:solidFill>
                <a:effectLst>
                  <a:outerShdw blurRad="38100" dist="38100" dir="2700000" algn="tl">
                    <a:srgbClr val="000000">
                      <a:alpha val="43137"/>
                    </a:srgbClr>
                  </a:outerShdw>
                </a:effectLst>
                <a:latin typeface="+mn-lt"/>
                <a:cs typeface="+mn-cs"/>
              </a:rPr>
              <a:t>1</a:t>
            </a:r>
            <a:r>
              <a:rPr lang="nl-NL" sz="2800" dirty="0">
                <a:solidFill>
                  <a:schemeClr val="bg1"/>
                </a:solidFill>
                <a:effectLst>
                  <a:outerShdw blurRad="38100" dist="38100" dir="2700000" algn="tl">
                    <a:srgbClr val="000000">
                      <a:alpha val="43137"/>
                    </a:srgbClr>
                  </a:outerShdw>
                </a:effectLst>
                <a:latin typeface="+mn-lt"/>
                <a:cs typeface="+mn-cs"/>
              </a:rPr>
              <a:t>, T</a:t>
            </a:r>
            <a:r>
              <a:rPr lang="nl-NL" sz="2800" baseline="-25000" dirty="0">
                <a:solidFill>
                  <a:schemeClr val="bg1"/>
                </a:solidFill>
                <a:effectLst>
                  <a:outerShdw blurRad="38100" dist="38100" dir="2700000" algn="tl">
                    <a:srgbClr val="000000">
                      <a:alpha val="43137"/>
                    </a:srgbClr>
                  </a:outerShdw>
                </a:effectLst>
                <a:latin typeface="+mn-lt"/>
                <a:cs typeface="+mn-cs"/>
              </a:rPr>
              <a:t>2</a:t>
            </a:r>
            <a:r>
              <a:rPr lang="nl-NL" sz="2800" dirty="0">
                <a:solidFill>
                  <a:schemeClr val="bg1"/>
                </a:solidFill>
                <a:effectLst>
                  <a:outerShdw blurRad="38100" dist="38100" dir="2700000" algn="tl">
                    <a:srgbClr val="000000">
                      <a:alpha val="43137"/>
                    </a:srgbClr>
                  </a:outerShdw>
                </a:effectLst>
                <a:latin typeface="+mn-lt"/>
                <a:cs typeface="+mn-cs"/>
              </a:rPr>
              <a:t>, </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0" lvl="1" indent="0" eaLnBrk="1" fontAlgn="auto" hangingPunct="1">
              <a:spcBef>
                <a:spcPts val="0"/>
              </a:spcBef>
              <a:spcAft>
                <a:spcPts val="0"/>
              </a:spcAft>
              <a:defRPr/>
            </a:pPr>
            <a:r>
              <a:rPr lang="nl-NL" sz="2800" dirty="0" err="1" smtClean="0">
                <a:solidFill>
                  <a:schemeClr val="bg1"/>
                </a:solidFill>
                <a:effectLst>
                  <a:outerShdw blurRad="38100" dist="38100" dir="2700000" algn="tl">
                    <a:srgbClr val="000000">
                      <a:alpha val="43137"/>
                    </a:srgbClr>
                  </a:outerShdw>
                </a:effectLst>
                <a:latin typeface="+mn-lt"/>
                <a:cs typeface="+mn-cs"/>
              </a:rPr>
              <a:t>specify</a:t>
            </a:r>
            <a:r>
              <a:rPr lang="nl-NL" sz="2800" dirty="0" smtClean="0">
                <a:solidFill>
                  <a:schemeClr val="bg1"/>
                </a:solidFill>
                <a:effectLst>
                  <a:outerShdw blurRad="38100" dist="38100" dir="2700000" algn="tl">
                    <a:srgbClr val="000000">
                      <a:alpha val="43137"/>
                    </a:srgbClr>
                  </a:outerShdw>
                </a:effectLst>
                <a:latin typeface="+mn-lt"/>
                <a:cs typeface="+mn-cs"/>
              </a:rPr>
              <a:t> or </a:t>
            </a:r>
            <a:r>
              <a:rPr lang="nl-NL" sz="2800" dirty="0" err="1" smtClean="0">
                <a:solidFill>
                  <a:schemeClr val="bg1"/>
                </a:solidFill>
                <a:effectLst>
                  <a:outerShdw blurRad="38100" dist="38100" dir="2700000" algn="tl">
                    <a:srgbClr val="000000">
                      <a:alpha val="43137"/>
                    </a:srgbClr>
                  </a:outerShdw>
                </a:effectLst>
                <a:latin typeface="+mn-lt"/>
                <a:cs typeface="+mn-cs"/>
              </a:rPr>
              <a:t>verify</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0" lvl="1" indent="0" eaLnBrk="1" fontAlgn="auto" hangingPunct="1">
              <a:spcBef>
                <a:spcPts val="0"/>
              </a:spcBef>
              <a:spcAft>
                <a:spcPts val="0"/>
              </a:spcAft>
              <a:defRPr/>
            </a:pPr>
            <a:r>
              <a:rPr lang="nl-NL" sz="2800" dirty="0" err="1" smtClean="0">
                <a:solidFill>
                  <a:schemeClr val="bg1"/>
                </a:solidFill>
                <a:effectLst>
                  <a:outerShdw blurRad="38100" dist="38100" dir="2700000" algn="tl">
                    <a:srgbClr val="000000">
                      <a:alpha val="43137"/>
                    </a:srgbClr>
                  </a:outerShdw>
                </a:effectLst>
                <a:latin typeface="+mn-lt"/>
                <a:cs typeface="+mn-cs"/>
              </a:rPr>
              <a:t>earlier</a:t>
            </a:r>
            <a:r>
              <a:rPr lang="nl-NL" sz="2800" dirty="0" smtClean="0">
                <a:solidFill>
                  <a:schemeClr val="bg1"/>
                </a:solidFill>
                <a:effectLst>
                  <a:outerShdw blurRad="38100" dist="38100" dir="2700000" algn="tl">
                    <a:srgbClr val="000000">
                      <a:alpha val="43137"/>
                    </a:srgbClr>
                  </a:outerShdw>
                </a:effectLst>
                <a:latin typeface="+mn-lt"/>
                <a:cs typeface="+mn-cs"/>
              </a:rPr>
              <a:t> </a:t>
            </a:r>
            <a:r>
              <a:rPr lang="nl-NL" sz="2800" dirty="0">
                <a:solidFill>
                  <a:schemeClr val="bg1"/>
                </a:solidFill>
                <a:effectLst>
                  <a:outerShdw blurRad="38100" dist="38100" dir="2700000" algn="tl">
                    <a:srgbClr val="000000">
                      <a:alpha val="43137"/>
                    </a:srgbClr>
                  </a:outerShdw>
                </a:effectLst>
                <a:latin typeface="+mn-lt"/>
                <a:cs typeface="+mn-cs"/>
              </a:rPr>
              <a:t>(</a:t>
            </a:r>
            <a:r>
              <a:rPr lang="nl-NL" dirty="0">
                <a:solidFill>
                  <a:schemeClr val="bg1"/>
                </a:solidFill>
                <a:effectLst>
                  <a:outerShdw blurRad="38100" dist="38100" dir="2700000" algn="tl">
                    <a:srgbClr val="000000">
                      <a:alpha val="43137"/>
                    </a:srgbClr>
                  </a:outerShdw>
                </a:effectLst>
                <a:latin typeface="+mn-lt"/>
                <a:cs typeface="+mn-cs"/>
              </a:rPr>
              <a:t>T</a:t>
            </a:r>
            <a:r>
              <a:rPr lang="nl-NL" baseline="-25000" dirty="0">
                <a:solidFill>
                  <a:schemeClr val="bg1"/>
                </a:solidFill>
                <a:effectLst>
                  <a:outerShdw blurRad="38100" dist="38100" dir="2700000" algn="tl">
                    <a:srgbClr val="000000">
                      <a:alpha val="43137"/>
                    </a:srgbClr>
                  </a:outerShdw>
                </a:effectLst>
                <a:latin typeface="+mn-lt"/>
                <a:cs typeface="+mn-cs"/>
              </a:rPr>
              <a:t>1</a:t>
            </a:r>
            <a:r>
              <a:rPr lang="nl-NL" dirty="0">
                <a:solidFill>
                  <a:schemeClr val="bg1"/>
                </a:solidFill>
                <a:effectLst>
                  <a:outerShdw blurRad="38100" dist="38100" dir="2700000" algn="tl">
                    <a:srgbClr val="000000">
                      <a:alpha val="43137"/>
                    </a:srgbClr>
                  </a:outerShdw>
                </a:effectLst>
                <a:latin typeface="+mn-lt"/>
                <a:cs typeface="+mn-cs"/>
              </a:rPr>
              <a:t>,T</a:t>
            </a:r>
            <a:r>
              <a:rPr lang="nl-NL" baseline="-25000" dirty="0">
                <a:solidFill>
                  <a:schemeClr val="bg1"/>
                </a:solidFill>
                <a:effectLst>
                  <a:outerShdw blurRad="38100" dist="38100" dir="2700000" algn="tl">
                    <a:srgbClr val="000000">
                      <a:alpha val="43137"/>
                    </a:srgbClr>
                  </a:outerShdw>
                </a:effectLst>
                <a:latin typeface="+mn-lt"/>
                <a:cs typeface="+mn-cs"/>
              </a:rPr>
              <a:t>2</a:t>
            </a:r>
            <a:r>
              <a:rPr lang="nl-NL" sz="2800" dirty="0">
                <a:solidFill>
                  <a:schemeClr val="bg1"/>
                </a:solidFill>
                <a:effectLst>
                  <a:outerShdw blurRad="38100" dist="38100" dir="2700000" algn="tl">
                    <a:srgbClr val="000000">
                      <a:alpha val="43137"/>
                    </a:srgbClr>
                  </a:outerShdw>
                </a:effectLst>
                <a:latin typeface="+mn-lt"/>
                <a:cs typeface="+mn-cs"/>
              </a:rPr>
              <a:t>) or later(</a:t>
            </a:r>
            <a:r>
              <a:rPr lang="nl-NL" dirty="0">
                <a:solidFill>
                  <a:schemeClr val="bg1"/>
                </a:solidFill>
                <a:effectLst>
                  <a:outerShdw blurRad="38100" dist="38100" dir="2700000" algn="tl">
                    <a:srgbClr val="000000">
                      <a:alpha val="43137"/>
                    </a:srgbClr>
                  </a:outerShdw>
                </a:effectLst>
                <a:latin typeface="+mn-lt"/>
                <a:cs typeface="+mn-cs"/>
              </a:rPr>
              <a:t>T</a:t>
            </a:r>
            <a:r>
              <a:rPr lang="nl-NL" baseline="-25000" dirty="0">
                <a:solidFill>
                  <a:schemeClr val="bg1"/>
                </a:solidFill>
                <a:effectLst>
                  <a:outerShdw blurRad="38100" dist="38100" dir="2700000" algn="tl">
                    <a:srgbClr val="000000">
                      <a:alpha val="43137"/>
                    </a:srgbClr>
                  </a:outerShdw>
                </a:effectLst>
                <a:latin typeface="+mn-lt"/>
                <a:cs typeface="+mn-cs"/>
              </a:rPr>
              <a:t>1</a:t>
            </a:r>
            <a:r>
              <a:rPr lang="nl-NL" dirty="0">
                <a:solidFill>
                  <a:schemeClr val="bg1"/>
                </a:solidFill>
                <a:effectLst>
                  <a:outerShdw blurRad="38100" dist="38100" dir="2700000" algn="tl">
                    <a:srgbClr val="000000">
                      <a:alpha val="43137"/>
                    </a:srgbClr>
                  </a:outerShdw>
                </a:effectLst>
                <a:latin typeface="+mn-lt"/>
                <a:cs typeface="+mn-cs"/>
              </a:rPr>
              <a:t>,T</a:t>
            </a:r>
            <a:r>
              <a:rPr lang="nl-NL" baseline="-25000" dirty="0">
                <a:solidFill>
                  <a:schemeClr val="bg1"/>
                </a:solidFill>
                <a:effectLst>
                  <a:outerShdw blurRad="38100" dist="38100" dir="2700000" algn="tl">
                    <a:srgbClr val="000000">
                      <a:alpha val="43137"/>
                    </a:srgbClr>
                  </a:outerShdw>
                </a:effectLst>
                <a:latin typeface="+mn-lt"/>
                <a:cs typeface="+mn-cs"/>
              </a:rPr>
              <a:t>2</a:t>
            </a:r>
            <a:r>
              <a:rPr lang="nl-NL" sz="2800" dirty="0">
                <a:solidFill>
                  <a:schemeClr val="bg1"/>
                </a:solidFill>
                <a:effectLst>
                  <a:outerShdw blurRad="38100" dist="38100" dir="2700000" algn="tl">
                    <a:srgbClr val="000000">
                      <a:alpha val="43137"/>
                    </a:srgbClr>
                  </a:outerShdw>
                </a:effectLst>
                <a:latin typeface="+mn-lt"/>
                <a:cs typeface="+mn-cs"/>
              </a:rPr>
              <a:t>)</a:t>
            </a:r>
          </a:p>
          <a:p>
            <a:pPr marL="0" lvl="1" indent="0" eaLnBrk="1" fontAlgn="auto" hangingPunct="1">
              <a:spcBef>
                <a:spcPts val="0"/>
              </a:spcBef>
              <a:spcAft>
                <a:spcPts val="0"/>
              </a:spcAft>
              <a:defRPr/>
            </a:pP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0" lvl="1" indent="0" eaLnBrk="1" fontAlgn="auto" hangingPunct="1">
              <a:spcBef>
                <a:spcPts val="0"/>
              </a:spcBef>
              <a:spcAft>
                <a:spcPts val="0"/>
              </a:spcAft>
              <a:defRPr/>
            </a:pPr>
            <a:r>
              <a:rPr lang="nl-NL" sz="2800" dirty="0" err="1" smtClean="0">
                <a:solidFill>
                  <a:schemeClr val="bg1"/>
                </a:solidFill>
                <a:effectLst>
                  <a:outerShdw blurRad="38100" dist="38100" dir="2700000" algn="tl">
                    <a:srgbClr val="000000">
                      <a:alpha val="43137"/>
                    </a:srgbClr>
                  </a:outerShdw>
                </a:effectLst>
                <a:latin typeface="+mn-lt"/>
                <a:cs typeface="+mn-cs"/>
              </a:rPr>
              <a:t>application</a:t>
            </a:r>
            <a:r>
              <a:rPr lang="nl-NL" sz="2800" dirty="0">
                <a:solidFill>
                  <a:schemeClr val="bg1"/>
                </a:solidFill>
                <a:effectLst>
                  <a:outerShdw blurRad="38100" dist="38100" dir="2700000" algn="tl">
                    <a:srgbClr val="000000">
                      <a:alpha val="43137"/>
                    </a:srgbClr>
                  </a:outerShdw>
                </a:effectLst>
                <a:latin typeface="+mn-lt"/>
                <a:cs typeface="+mn-cs"/>
              </a:rPr>
              <a:t>: </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0" lvl="1" indent="0" eaLnBrk="1" fontAlgn="auto" hangingPunct="1">
              <a:spcBef>
                <a:spcPts val="0"/>
              </a:spcBef>
              <a:spcAft>
                <a:spcPts val="0"/>
              </a:spcAft>
              <a:defRPr/>
            </a:pPr>
            <a:r>
              <a:rPr lang="nl-NL" dirty="0" err="1" smtClean="0">
                <a:solidFill>
                  <a:schemeClr val="bg1"/>
                </a:solidFill>
                <a:effectLst>
                  <a:outerShdw blurRad="38100" dist="38100" dir="2700000" algn="tl">
                    <a:srgbClr val="000000">
                      <a:alpha val="43137"/>
                    </a:srgbClr>
                  </a:outerShdw>
                </a:effectLst>
                <a:latin typeface="+mn-lt"/>
                <a:cs typeface="+mn-cs"/>
              </a:rPr>
              <a:t>prediction</a:t>
            </a:r>
            <a:r>
              <a:rPr lang="nl-NL" dirty="0" smtClean="0">
                <a:solidFill>
                  <a:schemeClr val="bg1"/>
                </a:solidFill>
                <a:effectLst>
                  <a:outerShdw blurRad="38100" dist="38100" dir="2700000" algn="tl">
                    <a:srgbClr val="000000">
                      <a:alpha val="43137"/>
                    </a:srgbClr>
                  </a:outerShdw>
                </a:effectLst>
                <a:latin typeface="+mn-lt"/>
                <a:cs typeface="+mn-cs"/>
              </a:rPr>
              <a:t> </a:t>
            </a:r>
            <a:r>
              <a:rPr lang="nl-NL" dirty="0">
                <a:solidFill>
                  <a:schemeClr val="bg1"/>
                </a:solidFill>
                <a:effectLst>
                  <a:outerShdw blurRad="38100" dist="38100" dir="2700000" algn="tl">
                    <a:srgbClr val="000000">
                      <a:alpha val="43137"/>
                    </a:srgbClr>
                  </a:outerShdw>
                </a:effectLst>
                <a:latin typeface="+mn-lt"/>
                <a:cs typeface="+mn-cs"/>
              </a:rPr>
              <a:t>or </a:t>
            </a:r>
            <a:r>
              <a:rPr lang="nl-NL" dirty="0" err="1">
                <a:solidFill>
                  <a:schemeClr val="bg1"/>
                </a:solidFill>
                <a:effectLst>
                  <a:outerShdw blurRad="38100" dist="38100" dir="2700000" algn="tl">
                    <a:srgbClr val="000000">
                      <a:alpha val="43137"/>
                    </a:srgbClr>
                  </a:outerShdw>
                </a:effectLst>
                <a:latin typeface="+mn-lt"/>
                <a:cs typeface="+mn-cs"/>
              </a:rPr>
              <a:t>documentation</a:t>
            </a:r>
            <a:r>
              <a:rPr lang="nl-NL" dirty="0">
                <a:solidFill>
                  <a:schemeClr val="bg1"/>
                </a:solidFill>
                <a:effectLst>
                  <a:outerShdw blurRad="38100" dist="38100" dir="2700000" algn="tl">
                    <a:srgbClr val="000000">
                      <a:alpha val="43137"/>
                    </a:srgbClr>
                  </a:outerShdw>
                </a:effectLst>
                <a:latin typeface="+mn-lt"/>
                <a:cs typeface="+mn-cs"/>
              </a:rPr>
              <a:t> </a:t>
            </a:r>
            <a:endParaRPr lang="nl-NL" dirty="0" smtClean="0">
              <a:solidFill>
                <a:schemeClr val="bg1"/>
              </a:solidFill>
              <a:effectLst>
                <a:outerShdw blurRad="38100" dist="38100" dir="2700000" algn="tl">
                  <a:srgbClr val="000000">
                    <a:alpha val="43137"/>
                  </a:srgbClr>
                </a:outerShdw>
              </a:effectLst>
              <a:latin typeface="+mn-lt"/>
              <a:cs typeface="+mn-cs"/>
            </a:endParaRPr>
          </a:p>
          <a:p>
            <a:pPr marL="0" lvl="1" indent="0" eaLnBrk="1" fontAlgn="auto" hangingPunct="1">
              <a:spcBef>
                <a:spcPts val="0"/>
              </a:spcBef>
              <a:spcAft>
                <a:spcPts val="0"/>
              </a:spcAft>
              <a:defRPr/>
            </a:pPr>
            <a:r>
              <a:rPr lang="nl-NL" dirty="0" smtClean="0">
                <a:solidFill>
                  <a:schemeClr val="bg1"/>
                </a:solidFill>
                <a:effectLst>
                  <a:outerShdw blurRad="38100" dist="38100" dir="2700000" algn="tl">
                    <a:srgbClr val="000000">
                      <a:alpha val="43137"/>
                    </a:srgbClr>
                  </a:outerShdw>
                </a:effectLst>
                <a:latin typeface="+mn-lt"/>
                <a:cs typeface="+mn-cs"/>
              </a:rPr>
              <a:t>(</a:t>
            </a:r>
            <a:r>
              <a:rPr lang="nl-NL" dirty="0" err="1">
                <a:solidFill>
                  <a:schemeClr val="bg1"/>
                </a:solidFill>
                <a:effectLst>
                  <a:outerShdw blurRad="38100" dist="38100" dir="2700000" algn="tl">
                    <a:srgbClr val="000000">
                      <a:alpha val="43137"/>
                    </a:srgbClr>
                  </a:outerShdw>
                </a:effectLst>
                <a:latin typeface="+mn-lt"/>
                <a:cs typeface="+mn-cs"/>
              </a:rPr>
              <a:t>logging</a:t>
            </a:r>
            <a:r>
              <a:rPr lang="nl-NL" dirty="0">
                <a:solidFill>
                  <a:schemeClr val="bg1"/>
                </a:solidFill>
                <a:effectLst>
                  <a:outerShdw blurRad="38100" dist="38100" dir="2700000" algn="tl">
                    <a:srgbClr val="000000">
                      <a:alpha val="43137"/>
                    </a:srgbClr>
                  </a:outerShdw>
                </a:effectLst>
                <a:latin typeface="+mn-lt"/>
                <a:cs typeface="+mn-cs"/>
              </a:rPr>
              <a:t>) – e.g., </a:t>
            </a:r>
            <a:r>
              <a:rPr lang="nl-NL" dirty="0" smtClean="0">
                <a:solidFill>
                  <a:schemeClr val="bg1"/>
                </a:solidFill>
                <a:effectLst>
                  <a:outerShdw blurRad="38100" dist="38100" dir="2700000" algn="tl">
                    <a:srgbClr val="000000">
                      <a:alpha val="43137"/>
                    </a:srgbClr>
                  </a:outerShdw>
                </a:effectLst>
                <a:latin typeface="+mn-lt"/>
                <a:cs typeface="+mn-cs"/>
              </a:rPr>
              <a:t>engineering, time </a:t>
            </a:r>
          </a:p>
          <a:p>
            <a:pPr marL="0" lvl="1" indent="0" eaLnBrk="1" fontAlgn="auto" hangingPunct="1">
              <a:spcBef>
                <a:spcPts val="0"/>
              </a:spcBef>
              <a:spcAft>
                <a:spcPts val="0"/>
              </a:spcAft>
              <a:defRPr/>
            </a:pPr>
            <a:r>
              <a:rPr lang="nl-NL" dirty="0" smtClean="0">
                <a:solidFill>
                  <a:schemeClr val="bg1"/>
                </a:solidFill>
                <a:effectLst>
                  <a:outerShdw blurRad="38100" dist="38100" dir="2700000" algn="tl">
                    <a:srgbClr val="000000">
                      <a:alpha val="43137"/>
                    </a:srgbClr>
                  </a:outerShdw>
                </a:effectLst>
                <a:latin typeface="+mn-lt"/>
                <a:cs typeface="+mn-cs"/>
              </a:rPr>
              <a:t>tables, </a:t>
            </a:r>
            <a:r>
              <a:rPr lang="nl-NL" dirty="0" err="1" smtClean="0">
                <a:solidFill>
                  <a:schemeClr val="bg1"/>
                </a:solidFill>
                <a:effectLst>
                  <a:outerShdw blurRad="38100" dist="38100" dir="2700000" algn="tl">
                    <a:srgbClr val="000000">
                      <a:alpha val="43137"/>
                    </a:srgbClr>
                  </a:outerShdw>
                </a:effectLst>
                <a:latin typeface="+mn-lt"/>
                <a:cs typeface="+mn-cs"/>
              </a:rPr>
              <a:t>scheduling</a:t>
            </a:r>
            <a:r>
              <a:rPr lang="nl-NL" dirty="0" smtClean="0">
                <a:solidFill>
                  <a:schemeClr val="bg1"/>
                </a:solidFill>
                <a:effectLst>
                  <a:outerShdw blurRad="38100" dist="38100" dir="2700000" algn="tl">
                    <a:srgbClr val="000000">
                      <a:alpha val="43137"/>
                    </a:srgbClr>
                  </a:outerShdw>
                </a:effectLst>
                <a:latin typeface="+mn-lt"/>
                <a:cs typeface="+mn-cs"/>
              </a:rPr>
              <a:t>, games, …</a:t>
            </a:r>
            <a:endParaRPr lang="nl-NL" dirty="0">
              <a:solidFill>
                <a:schemeClr val="bg1"/>
              </a:solidFill>
              <a:effectLst>
                <a:outerShdw blurRad="38100" dist="38100" dir="2700000" algn="tl">
                  <a:srgbClr val="000000">
                    <a:alpha val="43137"/>
                  </a:srgbClr>
                </a:outerShdw>
              </a:effectLst>
              <a:latin typeface="+mn-lt"/>
              <a:cs typeface="+mn-cs"/>
            </a:endParaRPr>
          </a:p>
          <a:p>
            <a:pPr marL="0" lvl="1" indent="0" eaLnBrk="1" fontAlgn="auto" hangingPunct="1">
              <a:spcBef>
                <a:spcPts val="0"/>
              </a:spcBef>
              <a:spcAft>
                <a:spcPts val="0"/>
              </a:spcAft>
              <a:defRPr/>
            </a:pPr>
            <a:endParaRPr lang="nl-NL" dirty="0">
              <a:latin typeface="+mn-lt"/>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animEffect transition="in" filter="fade">
                                      <p:cBhvr>
                                        <p:cTn id="7" dur="500"/>
                                        <p:tgtEl>
                                          <p:spTgt spid="30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7">
                                            <p:txEl>
                                              <p:pRg st="1" end="1"/>
                                            </p:txEl>
                                          </p:spTgt>
                                        </p:tgtEl>
                                        <p:attrNameLst>
                                          <p:attrName>style.visibility</p:attrName>
                                        </p:attrNameLst>
                                      </p:cBhvr>
                                      <p:to>
                                        <p:strVal val="visible"/>
                                      </p:to>
                                    </p:set>
                                    <p:animEffect transition="in" filter="fade">
                                      <p:cBhvr>
                                        <p:cTn id="12" dur="500"/>
                                        <p:tgtEl>
                                          <p:spTgt spid="308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87">
                                            <p:txEl>
                                              <p:pRg st="2" end="2"/>
                                            </p:txEl>
                                          </p:spTgt>
                                        </p:tgtEl>
                                        <p:attrNameLst>
                                          <p:attrName>style.visibility</p:attrName>
                                        </p:attrNameLst>
                                      </p:cBhvr>
                                      <p:to>
                                        <p:strVal val="visible"/>
                                      </p:to>
                                    </p:set>
                                    <p:animEffect transition="in" filter="fade">
                                      <p:cBhvr>
                                        <p:cTn id="15" dur="500"/>
                                        <p:tgtEl>
                                          <p:spTgt spid="308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87">
                                            <p:txEl>
                                              <p:pRg st="3" end="3"/>
                                            </p:txEl>
                                          </p:spTgt>
                                        </p:tgtEl>
                                        <p:attrNameLst>
                                          <p:attrName>style.visibility</p:attrName>
                                        </p:attrNameLst>
                                      </p:cBhvr>
                                      <p:to>
                                        <p:strVal val="visible"/>
                                      </p:to>
                                    </p:set>
                                    <p:animEffect transition="in" filter="fade">
                                      <p:cBhvr>
                                        <p:cTn id="18" dur="500"/>
                                        <p:tgtEl>
                                          <p:spTgt spid="308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87">
                                            <p:txEl>
                                              <p:pRg st="4" end="4"/>
                                            </p:txEl>
                                          </p:spTgt>
                                        </p:tgtEl>
                                        <p:attrNameLst>
                                          <p:attrName>style.visibility</p:attrName>
                                        </p:attrNameLst>
                                      </p:cBhvr>
                                      <p:to>
                                        <p:strVal val="visible"/>
                                      </p:to>
                                    </p:set>
                                    <p:animEffect transition="in" filter="fade">
                                      <p:cBhvr>
                                        <p:cTn id="21" dur="500"/>
                                        <p:tgtEl>
                                          <p:spTgt spid="308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87">
                                            <p:txEl>
                                              <p:pRg st="6" end="6"/>
                                            </p:txEl>
                                          </p:spTgt>
                                        </p:tgtEl>
                                        <p:attrNameLst>
                                          <p:attrName>style.visibility</p:attrName>
                                        </p:attrNameLst>
                                      </p:cBhvr>
                                      <p:to>
                                        <p:strVal val="visible"/>
                                      </p:to>
                                    </p:set>
                                    <p:animEffect transition="in" filter="fade">
                                      <p:cBhvr>
                                        <p:cTn id="26" dur="500"/>
                                        <p:tgtEl>
                                          <p:spTgt spid="308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87">
                                            <p:txEl>
                                              <p:pRg st="7" end="7"/>
                                            </p:txEl>
                                          </p:spTgt>
                                        </p:tgtEl>
                                        <p:attrNameLst>
                                          <p:attrName>style.visibility</p:attrName>
                                        </p:attrNameLst>
                                      </p:cBhvr>
                                      <p:to>
                                        <p:strVal val="visible"/>
                                      </p:to>
                                    </p:set>
                                    <p:animEffect transition="in" filter="fade">
                                      <p:cBhvr>
                                        <p:cTn id="31" dur="500"/>
                                        <p:tgtEl>
                                          <p:spTgt spid="308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87">
                                            <p:txEl>
                                              <p:pRg st="8" end="8"/>
                                            </p:txEl>
                                          </p:spTgt>
                                        </p:tgtEl>
                                        <p:attrNameLst>
                                          <p:attrName>style.visibility</p:attrName>
                                        </p:attrNameLst>
                                      </p:cBhvr>
                                      <p:to>
                                        <p:strVal val="visible"/>
                                      </p:to>
                                    </p:set>
                                    <p:animEffect transition="in" filter="fade">
                                      <p:cBhvr>
                                        <p:cTn id="34" dur="500"/>
                                        <p:tgtEl>
                                          <p:spTgt spid="3087">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87">
                                            <p:txEl>
                                              <p:pRg st="9" end="9"/>
                                            </p:txEl>
                                          </p:spTgt>
                                        </p:tgtEl>
                                        <p:attrNameLst>
                                          <p:attrName>style.visibility</p:attrName>
                                        </p:attrNameLst>
                                      </p:cBhvr>
                                      <p:to>
                                        <p:strVal val="visible"/>
                                      </p:to>
                                    </p:set>
                                    <p:animEffect transition="in" filter="fade">
                                      <p:cBhvr>
                                        <p:cTn id="37" dur="500"/>
                                        <p:tgtEl>
                                          <p:spTgt spid="30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ounded Rectangle 9"/>
          <p:cNvSpPr>
            <a:spLocks noChangeArrowheads="1"/>
          </p:cNvSpPr>
          <p:nvPr/>
        </p:nvSpPr>
        <p:spPr bwMode="auto">
          <a:xfrm>
            <a:off x="-107950" y="3813175"/>
            <a:ext cx="1511300" cy="865188"/>
          </a:xfrm>
          <a:prstGeom prst="roundRect">
            <a:avLst>
              <a:gd name="adj" fmla="val 16667"/>
            </a:avLst>
          </a:prstGeom>
          <a:noFill/>
          <a:ln w="9525">
            <a:noFill/>
            <a:round/>
            <a:headEnd/>
            <a:tailEnd/>
          </a:ln>
        </p:spPr>
        <p:txBody>
          <a:bodyPr lIns="0" tIns="0" rIns="0" bIns="0">
            <a:prstTxWarp prst="textNoShape">
              <a:avLst/>
            </a:prstTxWarp>
          </a:bodyPr>
          <a:lstStyle/>
          <a:p>
            <a:pPr marL="180975" indent="-180975"/>
            <a:endParaRPr lang="nl-NL">
              <a:effectLst>
                <a:outerShdw blurRad="38100" dist="38100" dir="2700000" algn="tl">
                  <a:srgbClr val="000000">
                    <a:alpha val="43137"/>
                  </a:srgbClr>
                </a:outerShdw>
              </a:effectLst>
              <a:latin typeface="Calibri" pitchFamily="84" charset="0"/>
            </a:endParaRPr>
          </a:p>
        </p:txBody>
      </p:sp>
      <p:sp>
        <p:nvSpPr>
          <p:cNvPr id="96271" name="Line 15"/>
          <p:cNvSpPr>
            <a:spLocks noChangeShapeType="1"/>
          </p:cNvSpPr>
          <p:nvPr/>
        </p:nvSpPr>
        <p:spPr bwMode="auto">
          <a:xfrm>
            <a:off x="971550" y="4389438"/>
            <a:ext cx="3168650" cy="919162"/>
          </a:xfrm>
          <a:prstGeom prst="line">
            <a:avLst/>
          </a:prstGeom>
          <a:noFill/>
          <a:ln w="50800">
            <a:solidFill>
              <a:srgbClr val="FF0000"/>
            </a:solidFill>
            <a:round/>
            <a:headEnd/>
            <a:tailEnd/>
          </a:ln>
        </p:spPr>
        <p:txBody>
          <a:bodyPr lIns="0" tIns="0" rIns="0" bIns="0">
            <a:prstTxWarp prst="textNoShape">
              <a:avLst/>
            </a:prstTxWarp>
          </a:bodyPr>
          <a:lstStyle/>
          <a:p>
            <a:endParaRPr lang="en-US">
              <a:effectLst>
                <a:outerShdw blurRad="38100" dist="38100" dir="2700000" algn="tl">
                  <a:srgbClr val="000000">
                    <a:alpha val="43137"/>
                  </a:srgbClr>
                </a:outerShdw>
              </a:effectLst>
            </a:endParaRPr>
          </a:p>
        </p:txBody>
      </p:sp>
      <p:sp>
        <p:nvSpPr>
          <p:cNvPr id="96272" name="Line 16"/>
          <p:cNvSpPr>
            <a:spLocks noChangeShapeType="1"/>
          </p:cNvSpPr>
          <p:nvPr/>
        </p:nvSpPr>
        <p:spPr bwMode="auto">
          <a:xfrm flipV="1">
            <a:off x="1042988" y="4337050"/>
            <a:ext cx="2663825" cy="971550"/>
          </a:xfrm>
          <a:prstGeom prst="line">
            <a:avLst/>
          </a:prstGeom>
          <a:noFill/>
          <a:ln w="50800">
            <a:solidFill>
              <a:srgbClr val="FF0000"/>
            </a:solidFill>
            <a:round/>
            <a:headEnd/>
            <a:tailEnd/>
          </a:ln>
        </p:spPr>
        <p:txBody>
          <a:bodyPr lIns="0" tIns="0" rIns="0" bIns="0">
            <a:prstTxWarp prst="textNoShape">
              <a:avLst/>
            </a:prstTxWarp>
          </a:bodyPr>
          <a:lstStyle/>
          <a:p>
            <a:endParaRPr lang="en-US">
              <a:effectLst>
                <a:outerShdw blurRad="38100" dist="38100" dir="2700000" algn="tl">
                  <a:srgbClr val="000000">
                    <a:alpha val="43137"/>
                  </a:srgbClr>
                </a:outerShdw>
              </a:effectLst>
            </a:endParaRPr>
          </a:p>
        </p:txBody>
      </p:sp>
      <p:grpSp>
        <p:nvGrpSpPr>
          <p:cNvPr id="22532" name="Groep 9"/>
          <p:cNvGrpSpPr>
            <a:grpSpLocks/>
          </p:cNvGrpSpPr>
          <p:nvPr/>
        </p:nvGrpSpPr>
        <p:grpSpPr bwMode="auto">
          <a:xfrm>
            <a:off x="6624638" y="4217988"/>
            <a:ext cx="1516062" cy="696912"/>
            <a:chOff x="6615066" y="4217868"/>
            <a:chExt cx="1516652" cy="697693"/>
          </a:xfrm>
        </p:grpSpPr>
        <p:pic>
          <p:nvPicPr>
            <p:cNvPr id="15"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066" y="4227933"/>
              <a:ext cx="1516652" cy="665535"/>
            </a:xfrm>
            <a:prstGeom prst="rect">
              <a:avLst/>
            </a:prstGeom>
            <a:effectLst>
              <a:softEdge rad="0"/>
            </a:effectLst>
          </p:spPr>
        </p:pic>
        <p:cxnSp>
          <p:nvCxnSpPr>
            <p:cNvPr id="16"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 Box 15"/>
          <p:cNvSpPr txBox="1">
            <a:spLocks noChangeArrowheads="1"/>
          </p:cNvSpPr>
          <p:nvPr/>
        </p:nvSpPr>
        <p:spPr bwMode="auto">
          <a:xfrm>
            <a:off x="194400" y="194400"/>
            <a:ext cx="6769101" cy="492443"/>
          </a:xfrm>
          <a:prstGeom prst="rect">
            <a:avLst/>
          </a:prstGeom>
          <a:noFill/>
          <a:ln>
            <a:noFill/>
          </a:ln>
          <a:effec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80975" indent="-15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indent="0" eaLnBrk="1" fontAlgn="auto" hangingPunct="1">
              <a:spcBef>
                <a:spcPts val="0"/>
              </a:spcBef>
              <a:spcAft>
                <a:spcPts val="0"/>
              </a:spcAft>
              <a:defRPr/>
            </a:pPr>
            <a:r>
              <a:rPr lang="nl-NL" sz="3200" dirty="0" err="1" smtClean="0">
                <a:solidFill>
                  <a:schemeClr val="bg1"/>
                </a:solidFill>
                <a:effectLst>
                  <a:outerShdw blurRad="38100" dist="38100" dir="2700000" algn="tl">
                    <a:srgbClr val="000000">
                      <a:alpha val="43137"/>
                    </a:srgbClr>
                  </a:outerShdw>
                </a:effectLst>
                <a:latin typeface="+mn-lt"/>
                <a:cs typeface="+mn-cs"/>
              </a:rPr>
              <a:t>Flavours</a:t>
            </a:r>
            <a:r>
              <a:rPr lang="nl-NL" sz="3200" dirty="0" smtClean="0">
                <a:solidFill>
                  <a:schemeClr val="bg1"/>
                </a:solidFill>
                <a:effectLst>
                  <a:outerShdw blurRad="38100" dist="38100" dir="2700000" algn="tl">
                    <a:srgbClr val="000000">
                      <a:alpha val="43137"/>
                    </a:srgbClr>
                  </a:outerShdw>
                </a:effectLst>
                <a:latin typeface="+mn-lt"/>
                <a:cs typeface="+mn-cs"/>
              </a:rPr>
              <a:t> of time</a:t>
            </a:r>
            <a:endParaRPr lang="nl-NL" sz="2000" dirty="0">
              <a:effectLst>
                <a:outerShdw blurRad="38100" dist="38100" dir="2700000" algn="tl">
                  <a:srgbClr val="000000">
                    <a:alpha val="43137"/>
                  </a:srgbClr>
                </a:outerShdw>
              </a:effectLst>
              <a:latin typeface="+mn-lt"/>
              <a:cs typeface="+mn-cs"/>
            </a:endParaRPr>
          </a:p>
        </p:txBody>
      </p:sp>
      <p:pic>
        <p:nvPicPr>
          <p:cNvPr id="22534" name="Picture 2" descr="Rainbow of Gumba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213" y="-20638"/>
            <a:ext cx="3289300" cy="5195888"/>
          </a:xfrm>
          <a:prstGeom prst="rect">
            <a:avLst/>
          </a:prstGeom>
          <a:noFill/>
          <a:ln w="9525">
            <a:noFill/>
            <a:miter lim="800000"/>
            <a:headEnd/>
            <a:tailEnd/>
          </a:ln>
        </p:spPr>
      </p:pic>
      <p:sp>
        <p:nvSpPr>
          <p:cNvPr id="3087" name="Text Box 15"/>
          <p:cNvSpPr txBox="1">
            <a:spLocks noChangeArrowheads="1"/>
          </p:cNvSpPr>
          <p:nvPr/>
        </p:nvSpPr>
        <p:spPr bwMode="auto">
          <a:xfrm>
            <a:off x="194400" y="914400"/>
            <a:ext cx="6769100" cy="4270375"/>
          </a:xfrm>
          <a:prstGeom prst="rect">
            <a:avLst/>
          </a:prstGeom>
          <a:noFill/>
          <a:ln>
            <a:noFill/>
          </a:ln>
          <a:effectLst/>
        </p:spPr>
        <p:txBody>
          <a:bodyPr lIns="0" tIns="0" rIns="0" bIns="0">
            <a:prstTxWarp prst="textNoShape">
              <a:avLst/>
            </a:prstTxWarp>
            <a:spAutoFit/>
          </a:bodyPr>
          <a:lstStyle/>
          <a:p>
            <a:pPr marL="0" lvl="1">
              <a:spcBef>
                <a:spcPts val="0"/>
              </a:spcBef>
              <a:spcAft>
                <a:spcPts val="0"/>
              </a:spcAft>
            </a:pPr>
            <a:r>
              <a:rPr lang="nl-NL" sz="2800" dirty="0">
                <a:solidFill>
                  <a:schemeClr val="bg1"/>
                </a:solidFill>
                <a:effectLst>
                  <a:outerShdw blurRad="38100" dist="38100" dir="2700000" algn="tl">
                    <a:srgbClr val="000000">
                      <a:alpha val="43137"/>
                    </a:srgbClr>
                  </a:outerShdw>
                </a:effectLst>
                <a:latin typeface="+mn-lt"/>
              </a:rPr>
              <a:t>example of </a:t>
            </a:r>
            <a:r>
              <a:rPr lang="nl-NL" sz="2800" dirty="0" err="1">
                <a:solidFill>
                  <a:schemeClr val="bg1"/>
                </a:solidFill>
                <a:effectLst>
                  <a:outerShdw blurRad="38100" dist="38100" dir="2700000" algn="tl">
                    <a:srgbClr val="000000">
                      <a:alpha val="43137"/>
                    </a:srgbClr>
                  </a:outerShdw>
                </a:effectLst>
                <a:latin typeface="+mn-lt"/>
              </a:rPr>
              <a:t>partial</a:t>
            </a:r>
            <a:r>
              <a:rPr lang="nl-NL" sz="2800" dirty="0">
                <a:solidFill>
                  <a:schemeClr val="bg1"/>
                </a:solidFill>
                <a:effectLst>
                  <a:outerShdw blurRad="38100" dist="38100" dir="2700000" algn="tl">
                    <a:srgbClr val="000000">
                      <a:alpha val="43137"/>
                    </a:srgbClr>
                  </a:outerShdw>
                </a:effectLst>
                <a:latin typeface="+mn-lt"/>
              </a:rPr>
              <a:t> order: </a:t>
            </a:r>
          </a:p>
          <a:p>
            <a:pPr marL="0" lvl="1">
              <a:spcBef>
                <a:spcPts val="0"/>
              </a:spcBef>
              <a:spcAft>
                <a:spcPts val="0"/>
              </a:spcAft>
            </a:pPr>
            <a:r>
              <a:rPr lang="nl-NL" sz="2800" dirty="0" err="1">
                <a:solidFill>
                  <a:schemeClr val="bg1"/>
                </a:solidFill>
                <a:effectLst>
                  <a:outerShdw blurRad="38100" dist="38100" dir="2700000" algn="tl">
                    <a:srgbClr val="000000">
                      <a:alpha val="43137"/>
                    </a:srgbClr>
                  </a:outerShdw>
                </a:effectLst>
                <a:latin typeface="+mn-lt"/>
              </a:rPr>
              <a:t>specify</a:t>
            </a:r>
            <a:r>
              <a:rPr lang="nl-NL" sz="2800" dirty="0">
                <a:solidFill>
                  <a:schemeClr val="bg1"/>
                </a:solidFill>
                <a:effectLst>
                  <a:outerShdw blurRad="38100" dist="38100" dir="2700000" algn="tl">
                    <a:srgbClr val="000000">
                      <a:alpha val="43137"/>
                    </a:srgbClr>
                  </a:outerShdw>
                </a:effectLst>
                <a:latin typeface="+mn-lt"/>
              </a:rPr>
              <a:t> </a:t>
            </a:r>
            <a:r>
              <a:rPr lang="nl-NL" sz="2800" dirty="0" err="1">
                <a:solidFill>
                  <a:schemeClr val="bg1"/>
                </a:solidFill>
                <a:effectLst>
                  <a:outerShdw blurRad="38100" dist="38100" dir="2700000" algn="tl">
                    <a:srgbClr val="000000">
                      <a:alpha val="43137"/>
                    </a:srgbClr>
                  </a:outerShdw>
                </a:effectLst>
                <a:latin typeface="+mn-lt"/>
              </a:rPr>
              <a:t>coin</a:t>
            </a:r>
            <a:r>
              <a:rPr lang="nl-NL" sz="2800" dirty="0">
                <a:solidFill>
                  <a:schemeClr val="bg1"/>
                </a:solidFill>
                <a:effectLst>
                  <a:outerShdw blurRad="38100" dist="38100" dir="2700000" algn="tl">
                    <a:srgbClr val="000000">
                      <a:alpha val="43137"/>
                    </a:srgbClr>
                  </a:outerShdw>
                </a:effectLst>
                <a:latin typeface="+mn-lt"/>
              </a:rPr>
              <a:t> </a:t>
            </a:r>
            <a:r>
              <a:rPr lang="nl-NL" sz="2800" dirty="0" err="1">
                <a:solidFill>
                  <a:schemeClr val="bg1"/>
                </a:solidFill>
                <a:effectLst>
                  <a:outerShdw blurRad="38100" dist="38100" dir="2700000" algn="tl">
                    <a:srgbClr val="000000">
                      <a:alpha val="43137"/>
                    </a:srgbClr>
                  </a:outerShdw>
                </a:effectLst>
                <a:latin typeface="+mn-lt"/>
              </a:rPr>
              <a:t>operated</a:t>
            </a:r>
            <a:r>
              <a:rPr lang="nl-NL" sz="2800" dirty="0">
                <a:solidFill>
                  <a:schemeClr val="bg1"/>
                </a:solidFill>
                <a:effectLst>
                  <a:outerShdw blurRad="38100" dist="38100" dir="2700000" algn="tl">
                    <a:srgbClr val="000000">
                      <a:alpha val="43137"/>
                    </a:srgbClr>
                  </a:outerShdw>
                </a:effectLst>
                <a:latin typeface="+mn-lt"/>
              </a:rPr>
              <a:t> </a:t>
            </a:r>
          </a:p>
          <a:p>
            <a:pPr marL="0" lvl="1">
              <a:spcBef>
                <a:spcPts val="0"/>
              </a:spcBef>
              <a:spcAft>
                <a:spcPts val="0"/>
              </a:spcAft>
            </a:pPr>
            <a:r>
              <a:rPr lang="nl-NL" sz="2800" dirty="0" err="1">
                <a:solidFill>
                  <a:schemeClr val="bg1"/>
                </a:solidFill>
                <a:effectLst>
                  <a:outerShdw blurRad="38100" dist="38100" dir="2700000" algn="tl">
                    <a:srgbClr val="000000">
                      <a:alpha val="43137"/>
                    </a:srgbClr>
                  </a:outerShdw>
                </a:effectLst>
                <a:latin typeface="+mn-lt"/>
              </a:rPr>
              <a:t>vending</a:t>
            </a:r>
            <a:r>
              <a:rPr lang="nl-NL" sz="2800" dirty="0">
                <a:solidFill>
                  <a:schemeClr val="bg1"/>
                </a:solidFill>
                <a:effectLst>
                  <a:outerShdw blurRad="38100" dist="38100" dir="2700000" algn="tl">
                    <a:srgbClr val="000000">
                      <a:alpha val="43137"/>
                    </a:srgbClr>
                  </a:outerShdw>
                </a:effectLst>
                <a:latin typeface="+mn-lt"/>
              </a:rPr>
              <a:t> machine:</a:t>
            </a:r>
          </a:p>
          <a:p>
            <a:pPr marL="0" lvl="1">
              <a:spcBef>
                <a:spcPts val="0"/>
              </a:spcBef>
              <a:spcAft>
                <a:spcPts val="0"/>
              </a:spcAft>
            </a:pPr>
            <a:endParaRPr lang="nl-NL" sz="2800" dirty="0">
              <a:solidFill>
                <a:schemeClr val="bg1"/>
              </a:solidFill>
              <a:effectLst>
                <a:outerShdw blurRad="38100" dist="38100" dir="2700000" algn="tl">
                  <a:srgbClr val="000000">
                    <a:alpha val="43137"/>
                  </a:srgbClr>
                </a:outerShdw>
              </a:effectLst>
              <a:latin typeface="+mn-lt"/>
            </a:endParaRPr>
          </a:p>
          <a:p>
            <a:pPr marL="0" lvl="2">
              <a:spcBef>
                <a:spcPts val="0"/>
              </a:spcBef>
              <a:spcAft>
                <a:spcPts val="0"/>
              </a:spcAft>
              <a:buFont typeface="Arial" pitchFamily="84" charset="0"/>
              <a:buChar char="•"/>
            </a:pPr>
            <a:r>
              <a:rPr lang="nl-NL" sz="2800" dirty="0" err="1" smtClean="0">
                <a:solidFill>
                  <a:schemeClr val="bg1"/>
                </a:solidFill>
                <a:effectLst>
                  <a:outerShdw blurRad="38100" dist="38100" dir="2700000" algn="tl">
                    <a:srgbClr val="000000">
                      <a:alpha val="43137"/>
                    </a:srgbClr>
                  </a:outerShdw>
                </a:effectLst>
                <a:latin typeface="+mn-lt"/>
              </a:rPr>
              <a:t>earlier</a:t>
            </a:r>
            <a:r>
              <a:rPr lang="nl-NL" sz="2800" dirty="0" smtClean="0">
                <a:solidFill>
                  <a:schemeClr val="bg1"/>
                </a:solidFill>
                <a:effectLst>
                  <a:outerShdw blurRad="38100" dist="38100" dir="2700000" algn="tl">
                    <a:srgbClr val="000000">
                      <a:alpha val="43137"/>
                    </a:srgbClr>
                  </a:outerShdw>
                </a:effectLst>
                <a:latin typeface="+mn-lt"/>
              </a:rPr>
              <a:t>(</a:t>
            </a:r>
            <a:r>
              <a:rPr lang="nl-NL" sz="2800" dirty="0" err="1" smtClean="0">
                <a:solidFill>
                  <a:schemeClr val="bg1"/>
                </a:solidFill>
                <a:effectLst>
                  <a:outerShdw blurRad="38100" dist="38100" dir="2700000" algn="tl">
                    <a:srgbClr val="000000">
                      <a:alpha val="43137"/>
                    </a:srgbClr>
                  </a:outerShdw>
                </a:effectLst>
                <a:latin typeface="+mn-lt"/>
              </a:rPr>
              <a:t>insertCoin,giveProduct</a:t>
            </a:r>
            <a:r>
              <a:rPr lang="nl-NL" sz="2800" dirty="0">
                <a:solidFill>
                  <a:schemeClr val="bg1"/>
                </a:solidFill>
                <a:effectLst>
                  <a:outerShdw blurRad="38100" dist="38100" dir="2700000" algn="tl">
                    <a:srgbClr val="000000">
                      <a:alpha val="43137"/>
                    </a:srgbClr>
                  </a:outerShdw>
                </a:effectLst>
                <a:latin typeface="+mn-lt"/>
              </a:rPr>
              <a:t>)</a:t>
            </a:r>
          </a:p>
          <a:p>
            <a:pPr marL="0" lvl="2">
              <a:spcBef>
                <a:spcPts val="0"/>
              </a:spcBef>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earlier</a:t>
            </a:r>
            <a:r>
              <a:rPr lang="nl-NL" sz="2800" dirty="0">
                <a:solidFill>
                  <a:schemeClr val="bg1"/>
                </a:solidFill>
                <a:effectLst>
                  <a:outerShdw blurRad="38100" dist="38100" dir="2700000" algn="tl">
                    <a:srgbClr val="000000">
                      <a:alpha val="43137"/>
                    </a:srgbClr>
                  </a:outerShdw>
                </a:effectLst>
                <a:latin typeface="+mn-lt"/>
              </a:rPr>
              <a:t>(</a:t>
            </a:r>
            <a:r>
              <a:rPr lang="nl-NL" sz="2800" dirty="0" err="1">
                <a:solidFill>
                  <a:schemeClr val="bg1"/>
                </a:solidFill>
                <a:effectLst>
                  <a:outerShdw blurRad="38100" dist="38100" dir="2700000" algn="tl">
                    <a:srgbClr val="000000">
                      <a:alpha val="43137"/>
                    </a:srgbClr>
                  </a:outerShdw>
                </a:effectLst>
                <a:latin typeface="+mn-lt"/>
              </a:rPr>
              <a:t>makeChoice,giveProduct</a:t>
            </a:r>
            <a:r>
              <a:rPr lang="nl-NL" sz="2800" dirty="0">
                <a:solidFill>
                  <a:schemeClr val="bg1"/>
                </a:solidFill>
                <a:effectLst>
                  <a:outerShdw blurRad="38100" dist="38100" dir="2700000" algn="tl">
                    <a:srgbClr val="000000">
                      <a:alpha val="43137"/>
                    </a:srgbClr>
                  </a:outerShdw>
                </a:effectLst>
                <a:latin typeface="+mn-lt"/>
              </a:rPr>
              <a:t>)</a:t>
            </a:r>
          </a:p>
          <a:p>
            <a:pPr marL="0" lvl="2">
              <a:spcBef>
                <a:spcPts val="0"/>
              </a:spcBef>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earlier</a:t>
            </a:r>
            <a:r>
              <a:rPr lang="nl-NL" sz="2800" dirty="0">
                <a:solidFill>
                  <a:schemeClr val="bg1"/>
                </a:solidFill>
                <a:effectLst>
                  <a:outerShdw blurRad="38100" dist="38100" dir="2700000" algn="tl">
                    <a:srgbClr val="000000">
                      <a:alpha val="43137"/>
                    </a:srgbClr>
                  </a:outerShdw>
                </a:effectLst>
                <a:latin typeface="+mn-lt"/>
              </a:rPr>
              <a:t>(</a:t>
            </a:r>
            <a:r>
              <a:rPr lang="nl-NL" sz="2800" dirty="0" err="1">
                <a:solidFill>
                  <a:schemeClr val="bg1"/>
                </a:solidFill>
                <a:effectLst>
                  <a:outerShdw blurRad="38100" dist="38100" dir="2700000" algn="tl">
                    <a:srgbClr val="000000">
                      <a:alpha val="43137"/>
                    </a:srgbClr>
                  </a:outerShdw>
                </a:effectLst>
                <a:latin typeface="+mn-lt"/>
              </a:rPr>
              <a:t>insertCoin,giveChange</a:t>
            </a:r>
            <a:r>
              <a:rPr lang="nl-NL" sz="2800" dirty="0">
                <a:solidFill>
                  <a:schemeClr val="bg1"/>
                </a:solidFill>
                <a:effectLst>
                  <a:outerShdw blurRad="38100" dist="38100" dir="2700000" algn="tl">
                    <a:srgbClr val="000000">
                      <a:alpha val="43137"/>
                    </a:srgbClr>
                  </a:outerShdw>
                </a:effectLst>
                <a:latin typeface="+mn-lt"/>
              </a:rPr>
              <a:t>)</a:t>
            </a:r>
          </a:p>
          <a:p>
            <a:pPr marL="0" lvl="2">
              <a:spcBef>
                <a:spcPts val="0"/>
              </a:spcBef>
              <a:spcAft>
                <a:spcPts val="0"/>
              </a:spcAft>
              <a:buFont typeface="Arial" pitchFamily="84" charset="0"/>
              <a:buChar char="•"/>
            </a:pPr>
            <a:r>
              <a:rPr lang="nl-NL" sz="2800" dirty="0" err="1">
                <a:solidFill>
                  <a:schemeClr val="bg1"/>
                </a:solidFill>
                <a:effectLst>
                  <a:outerShdw blurRad="38100" dist="38100" dir="2700000" algn="tl">
                    <a:srgbClr val="000000">
                      <a:alpha val="43137"/>
                    </a:srgbClr>
                  </a:outerShdw>
                </a:effectLst>
                <a:latin typeface="+mn-lt"/>
              </a:rPr>
              <a:t>earlier</a:t>
            </a:r>
            <a:r>
              <a:rPr lang="nl-NL" sz="2800" dirty="0">
                <a:solidFill>
                  <a:schemeClr val="bg1"/>
                </a:solidFill>
                <a:effectLst>
                  <a:outerShdw blurRad="38100" dist="38100" dir="2700000" algn="tl">
                    <a:srgbClr val="000000">
                      <a:alpha val="43137"/>
                    </a:srgbClr>
                  </a:outerShdw>
                </a:effectLst>
                <a:latin typeface="+mn-lt"/>
              </a:rPr>
              <a:t>(</a:t>
            </a:r>
            <a:r>
              <a:rPr lang="nl-NL" sz="2800" dirty="0" err="1">
                <a:solidFill>
                  <a:schemeClr val="bg1"/>
                </a:solidFill>
                <a:effectLst>
                  <a:outerShdw blurRad="38100" dist="38100" dir="2700000" algn="tl">
                    <a:srgbClr val="000000">
                      <a:alpha val="43137"/>
                    </a:srgbClr>
                  </a:outerShdw>
                </a:effectLst>
                <a:latin typeface="+mn-lt"/>
              </a:rPr>
              <a:t>makeChoice,giveChange</a:t>
            </a:r>
            <a:r>
              <a:rPr lang="nl-NL" sz="2800" dirty="0">
                <a:solidFill>
                  <a:schemeClr val="bg1"/>
                </a:solidFill>
                <a:effectLst>
                  <a:outerShdw blurRad="38100" dist="38100" dir="2700000" algn="tl">
                    <a:srgbClr val="000000">
                      <a:alpha val="43137"/>
                    </a:srgbClr>
                  </a:outerShdw>
                </a:effectLst>
                <a:latin typeface="+mn-lt"/>
              </a:rPr>
              <a:t>)</a:t>
            </a:r>
          </a:p>
          <a:p>
            <a:pPr marL="0" lvl="2">
              <a:spcBef>
                <a:spcPts val="0"/>
              </a:spcBef>
              <a:spcAft>
                <a:spcPts val="0"/>
              </a:spcAft>
              <a:buFont typeface="Arial" pitchFamily="84" charset="0"/>
              <a:buChar char="•"/>
            </a:pPr>
            <a:r>
              <a:rPr lang="nl-NL" sz="2800" dirty="0" err="1">
                <a:solidFill>
                  <a:srgbClr val="FF0000"/>
                </a:solidFill>
                <a:effectLst>
                  <a:outerShdw blurRad="38100" dist="38100" dir="2700000" algn="tl">
                    <a:srgbClr val="000000">
                      <a:alpha val="43137"/>
                    </a:srgbClr>
                  </a:outerShdw>
                </a:effectLst>
                <a:latin typeface="+mn-lt"/>
              </a:rPr>
              <a:t>earlier</a:t>
            </a:r>
            <a:r>
              <a:rPr lang="nl-NL" sz="2800" dirty="0">
                <a:solidFill>
                  <a:srgbClr val="FF0000"/>
                </a:solidFill>
                <a:effectLst>
                  <a:outerShdw blurRad="38100" dist="38100" dir="2700000" algn="tl">
                    <a:srgbClr val="000000">
                      <a:alpha val="43137"/>
                    </a:srgbClr>
                  </a:outerShdw>
                </a:effectLst>
                <a:latin typeface="+mn-lt"/>
              </a:rPr>
              <a:t>(</a:t>
            </a:r>
            <a:r>
              <a:rPr lang="nl-NL" sz="2800" dirty="0" err="1">
                <a:solidFill>
                  <a:srgbClr val="FF0000"/>
                </a:solidFill>
                <a:effectLst>
                  <a:outerShdw blurRad="38100" dist="38100" dir="2700000" algn="tl">
                    <a:srgbClr val="000000">
                      <a:alpha val="43137"/>
                    </a:srgbClr>
                  </a:outerShdw>
                </a:effectLst>
                <a:latin typeface="+mn-lt"/>
              </a:rPr>
              <a:t>giveProduct,giveChange</a:t>
            </a:r>
            <a:r>
              <a:rPr lang="nl-NL" sz="2800" dirty="0">
                <a:solidFill>
                  <a:srgbClr val="FF0000"/>
                </a:solidFill>
                <a:effectLst>
                  <a:outerShdw blurRad="38100" dist="38100" dir="2700000" algn="tl">
                    <a:srgbClr val="000000">
                      <a:alpha val="43137"/>
                    </a:srgbClr>
                  </a:outerShdw>
                </a:effectLst>
                <a:latin typeface="+mn-lt"/>
              </a:rPr>
              <a:t>)</a:t>
            </a:r>
          </a:p>
          <a:p>
            <a:pPr marL="0" lvl="2">
              <a:spcBef>
                <a:spcPts val="0"/>
              </a:spcBef>
              <a:spcAft>
                <a:spcPts val="0"/>
              </a:spcAft>
              <a:buFont typeface="Arial" pitchFamily="84" charset="0"/>
              <a:buChar char="•"/>
            </a:pPr>
            <a:r>
              <a:rPr lang="nl-NL" sz="2800" dirty="0" err="1">
                <a:solidFill>
                  <a:srgbClr val="FF0000"/>
                </a:solidFill>
                <a:effectLst>
                  <a:outerShdw blurRad="38100" dist="38100" dir="2700000" algn="tl">
                    <a:srgbClr val="000000">
                      <a:alpha val="43137"/>
                    </a:srgbClr>
                  </a:outerShdw>
                </a:effectLst>
                <a:latin typeface="+mn-lt"/>
              </a:rPr>
              <a:t>earlier</a:t>
            </a:r>
            <a:r>
              <a:rPr lang="nl-NL" sz="2800" dirty="0">
                <a:solidFill>
                  <a:srgbClr val="FF0000"/>
                </a:solidFill>
                <a:effectLst>
                  <a:outerShdw blurRad="38100" dist="38100" dir="2700000" algn="tl">
                    <a:srgbClr val="000000">
                      <a:alpha val="43137"/>
                    </a:srgbClr>
                  </a:outerShdw>
                </a:effectLst>
                <a:latin typeface="+mn-lt"/>
              </a:rPr>
              <a:t>(</a:t>
            </a:r>
            <a:r>
              <a:rPr lang="nl-NL" sz="2800" dirty="0" err="1">
                <a:solidFill>
                  <a:srgbClr val="FF0000"/>
                </a:solidFill>
                <a:effectLst>
                  <a:outerShdw blurRad="38100" dist="38100" dir="2700000" algn="tl">
                    <a:srgbClr val="000000">
                      <a:alpha val="43137"/>
                    </a:srgbClr>
                  </a:outerShdw>
                </a:effectLst>
                <a:latin typeface="+mn-lt"/>
              </a:rPr>
              <a:t>giveChange,giveProduct</a:t>
            </a:r>
            <a:r>
              <a:rPr lang="nl-NL" sz="2800" dirty="0">
                <a:solidFill>
                  <a:srgbClr val="FF0000"/>
                </a:solidFill>
                <a:effectLst>
                  <a:outerShdw blurRad="38100" dist="38100" dir="2700000" algn="tl">
                    <a:srgbClr val="000000">
                      <a:alpha val="43137"/>
                    </a:srgbClr>
                  </a:outerShdw>
                </a:effectLst>
                <a:latin typeface="+mn-lt"/>
              </a:rPr>
              <a:t>)</a:t>
            </a:r>
          </a:p>
        </p:txBody>
      </p:sp>
      <p:sp>
        <p:nvSpPr>
          <p:cNvPr id="22536" name="Rechthoek 1"/>
          <p:cNvSpPr>
            <a:spLocks noChangeArrowheads="1"/>
          </p:cNvSpPr>
          <p:nvPr/>
        </p:nvSpPr>
        <p:spPr bwMode="auto">
          <a:xfrm>
            <a:off x="5905500" y="-50800"/>
            <a:ext cx="1978427" cy="246221"/>
          </a:xfrm>
          <a:prstGeom prst="rect">
            <a:avLst/>
          </a:prstGeom>
          <a:noFill/>
          <a:ln w="9525">
            <a:noFill/>
            <a:miter lim="800000"/>
            <a:headEnd/>
            <a:tailEnd/>
          </a:ln>
        </p:spPr>
        <p:txBody>
          <a:bodyPr wrap="none">
            <a:prstTxWarp prst="textNoShape">
              <a:avLst/>
            </a:prstTxWarp>
            <a:spAutoFit/>
          </a:bodyPr>
          <a:lstStyle/>
          <a:p>
            <a:r>
              <a:rPr lang="en-US" sz="1000">
                <a:solidFill>
                  <a:schemeClr val="bg1"/>
                </a:solidFill>
                <a:effectLst>
                  <a:outerShdw blurRad="38100" dist="38100" dir="2700000" algn="tl">
                    <a:srgbClr val="000000">
                      <a:alpha val="43137"/>
                    </a:srgbClr>
                  </a:outerShdw>
                </a:effectLst>
                <a:latin typeface="Calibri" pitchFamily="84" charset="0"/>
              </a:rPr>
              <a:t>http://www.sxc.hu/photo/169851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8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8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87">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8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87">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87">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87">
                                            <p:txEl>
                                              <p:pRg st="9" end="9"/>
                                            </p:txEl>
                                          </p:spTgt>
                                        </p:tgtEl>
                                        <p:attrNameLst>
                                          <p:attrName>style.visibility</p:attrName>
                                        </p:attrNameLst>
                                      </p:cBhvr>
                                      <p:to>
                                        <p:strVal val="visible"/>
                                      </p:to>
                                    </p:set>
                                  </p:childTnLst>
                                </p:cTn>
                              </p:par>
                              <p:par>
                                <p:cTn id="37" presetID="10" presetClass="entr" presetSubtype="0" fill="hold" grpId="0" nodeType="withEffect">
                                  <p:stCondLst>
                                    <p:cond delay="0"/>
                                  </p:stCondLst>
                                  <p:childTnLst>
                                    <p:set>
                                      <p:cBhvr>
                                        <p:cTn id="38" dur="1" fill="hold">
                                          <p:stCondLst>
                                            <p:cond delay="0"/>
                                          </p:stCondLst>
                                        </p:cTn>
                                        <p:tgtEl>
                                          <p:spTgt spid="96271"/>
                                        </p:tgtEl>
                                        <p:attrNameLst>
                                          <p:attrName>style.visibility</p:attrName>
                                        </p:attrNameLst>
                                      </p:cBhvr>
                                      <p:to>
                                        <p:strVal val="visible"/>
                                      </p:to>
                                    </p:set>
                                    <p:animEffect transition="in" filter="fade">
                                      <p:cBhvr>
                                        <p:cTn id="39" dur="2000"/>
                                        <p:tgtEl>
                                          <p:spTgt spid="9627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6272"/>
                                        </p:tgtEl>
                                        <p:attrNameLst>
                                          <p:attrName>style.visibility</p:attrName>
                                        </p:attrNameLst>
                                      </p:cBhvr>
                                      <p:to>
                                        <p:strVal val="visible"/>
                                      </p:to>
                                    </p:set>
                                    <p:animEffect transition="in" filter="fade">
                                      <p:cBhvr>
                                        <p:cTn id="42" dur="2000"/>
                                        <p:tgtEl>
                                          <p:spTgt spid="96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71" grpId="0" animBg="1"/>
      <p:bldP spid="96272" grpId="0" animBg="1"/>
      <p:bldP spid="3087"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2" name="Groep 9"/>
          <p:cNvGrpSpPr>
            <a:grpSpLocks/>
          </p:cNvGrpSpPr>
          <p:nvPr/>
        </p:nvGrpSpPr>
        <p:grpSpPr bwMode="auto">
          <a:xfrm>
            <a:off x="6624638" y="4217988"/>
            <a:ext cx="1516062" cy="696912"/>
            <a:chOff x="6615066" y="4217868"/>
            <a:chExt cx="1516652" cy="697693"/>
          </a:xfrm>
        </p:grpSpPr>
        <p:pic>
          <p:nvPicPr>
            <p:cNvPr id="15"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066" y="4227933"/>
              <a:ext cx="1516652" cy="665535"/>
            </a:xfrm>
            <a:prstGeom prst="rect">
              <a:avLst/>
            </a:prstGeom>
            <a:effectLst>
              <a:softEdge rad="0"/>
            </a:effectLst>
          </p:spPr>
        </p:pic>
        <p:cxnSp>
          <p:nvCxnSpPr>
            <p:cNvPr id="16"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074" name="Picture 2" descr="http://cdn.morguefile.com/imageData/public/files/k/kconnors/preview/fldr_2008_11_28/file0002126058642.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7000"/>
                    </a14:imgEffect>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flipH="1">
            <a:off x="0" y="-287"/>
            <a:ext cx="9144000" cy="5143788"/>
          </a:xfrm>
          <a:prstGeom prst="rect">
            <a:avLst/>
          </a:prstGeom>
          <a:noFill/>
          <a:extLst>
            <a:ext uri="{909E8E84-426E-40DD-AFC4-6F175D3DCCD1}">
              <a14:hiddenFill xmlns:a14="http://schemas.microsoft.com/office/drawing/2010/main">
                <a:solidFill>
                  <a:srgbClr val="FFFFFF"/>
                </a:solidFill>
              </a14:hiddenFill>
            </a:ext>
          </a:extLst>
        </p:spPr>
      </p:pic>
      <p:sp>
        <p:nvSpPr>
          <p:cNvPr id="22529" name="Rounded Rectangle 9"/>
          <p:cNvSpPr>
            <a:spLocks noChangeArrowheads="1"/>
          </p:cNvSpPr>
          <p:nvPr/>
        </p:nvSpPr>
        <p:spPr bwMode="auto">
          <a:xfrm>
            <a:off x="-107950" y="3813175"/>
            <a:ext cx="1511300" cy="865188"/>
          </a:xfrm>
          <a:prstGeom prst="roundRect">
            <a:avLst>
              <a:gd name="adj" fmla="val 16667"/>
            </a:avLst>
          </a:prstGeom>
          <a:noFill/>
          <a:ln w="9525">
            <a:noFill/>
            <a:round/>
            <a:headEnd/>
            <a:tailEnd/>
          </a:ln>
        </p:spPr>
        <p:txBody>
          <a:bodyPr lIns="0" tIns="0" rIns="0" bIns="0">
            <a:prstTxWarp prst="textNoShape">
              <a:avLst/>
            </a:prstTxWarp>
          </a:bodyPr>
          <a:lstStyle/>
          <a:p>
            <a:pPr marL="180975" indent="-180975"/>
            <a:endParaRPr lang="nl-NL">
              <a:effectLst>
                <a:outerShdw blurRad="38100" dist="38100" dir="2700000" algn="tl">
                  <a:srgbClr val="000000">
                    <a:alpha val="43137"/>
                  </a:srgbClr>
                </a:outerShdw>
              </a:effectLst>
              <a:latin typeface="Calibri" pitchFamily="84" charset="0"/>
            </a:endParaRPr>
          </a:p>
        </p:txBody>
      </p:sp>
      <p:sp>
        <p:nvSpPr>
          <p:cNvPr id="17" name="Text Box 15"/>
          <p:cNvSpPr txBox="1">
            <a:spLocks noChangeArrowheads="1"/>
          </p:cNvSpPr>
          <p:nvPr/>
        </p:nvSpPr>
        <p:spPr bwMode="auto">
          <a:xfrm>
            <a:off x="194400" y="194400"/>
            <a:ext cx="6769101" cy="492443"/>
          </a:xfrm>
          <a:prstGeom prst="rect">
            <a:avLst/>
          </a:prstGeom>
          <a:noFill/>
          <a:ln>
            <a:noFill/>
          </a:ln>
          <a:effec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80975" indent="-15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indent="0" eaLnBrk="1" fontAlgn="auto" hangingPunct="1">
              <a:spcBef>
                <a:spcPts val="0"/>
              </a:spcBef>
              <a:spcAft>
                <a:spcPts val="0"/>
              </a:spcAft>
              <a:defRPr/>
            </a:pPr>
            <a:r>
              <a:rPr lang="nl-NL" sz="3200" dirty="0" err="1" smtClean="0">
                <a:solidFill>
                  <a:schemeClr val="bg1"/>
                </a:solidFill>
                <a:effectLst>
                  <a:outerShdw blurRad="38100" dist="38100" dir="2700000" algn="tl">
                    <a:srgbClr val="000000">
                      <a:alpha val="43137"/>
                    </a:srgbClr>
                  </a:outerShdw>
                </a:effectLst>
                <a:latin typeface="+mn-lt"/>
                <a:cs typeface="+mn-cs"/>
              </a:rPr>
              <a:t>Flavours</a:t>
            </a:r>
            <a:r>
              <a:rPr lang="nl-NL" sz="3200" dirty="0" smtClean="0">
                <a:solidFill>
                  <a:schemeClr val="bg1"/>
                </a:solidFill>
                <a:effectLst>
                  <a:outerShdw blurRad="38100" dist="38100" dir="2700000" algn="tl">
                    <a:srgbClr val="000000">
                      <a:alpha val="43137"/>
                    </a:srgbClr>
                  </a:outerShdw>
                </a:effectLst>
                <a:latin typeface="+mn-lt"/>
                <a:cs typeface="+mn-cs"/>
              </a:rPr>
              <a:t> of time</a:t>
            </a:r>
            <a:endParaRPr lang="nl-NL" sz="2000" dirty="0">
              <a:effectLst>
                <a:outerShdw blurRad="38100" dist="38100" dir="2700000" algn="tl">
                  <a:srgbClr val="000000">
                    <a:alpha val="43137"/>
                  </a:srgbClr>
                </a:outerShdw>
              </a:effectLst>
              <a:latin typeface="+mn-lt"/>
              <a:cs typeface="+mn-cs"/>
            </a:endParaRPr>
          </a:p>
        </p:txBody>
      </p:sp>
      <p:sp>
        <p:nvSpPr>
          <p:cNvPr id="3087" name="Text Box 15"/>
          <p:cNvSpPr txBox="1">
            <a:spLocks noChangeArrowheads="1"/>
          </p:cNvSpPr>
          <p:nvPr/>
        </p:nvSpPr>
        <p:spPr bwMode="auto">
          <a:xfrm>
            <a:off x="194400" y="914400"/>
            <a:ext cx="6769100" cy="2585323"/>
          </a:xfrm>
          <a:prstGeom prst="rect">
            <a:avLst/>
          </a:prstGeom>
          <a:noFill/>
          <a:ln>
            <a:noFill/>
          </a:ln>
          <a:effectLst/>
        </p:spPr>
        <p:txBody>
          <a:bodyPr lIns="0" tIns="0" rIns="0" bIns="0">
            <a:prstTxWarp prst="textNoShape">
              <a:avLst/>
            </a:prstTxWarp>
            <a:spAutoFit/>
          </a:bodyPr>
          <a:lstStyle/>
          <a:p>
            <a:pPr marL="0" lvl="1">
              <a:spcBef>
                <a:spcPts val="0"/>
              </a:spcBef>
              <a:spcAft>
                <a:spcPts val="0"/>
              </a:spcAft>
            </a:pPr>
            <a:r>
              <a:rPr lang="nl-NL" sz="2800" dirty="0" err="1" smtClean="0">
                <a:solidFill>
                  <a:schemeClr val="bg1"/>
                </a:solidFill>
                <a:effectLst>
                  <a:outerShdw blurRad="38100" dist="38100" dir="2700000" algn="tl">
                    <a:srgbClr val="000000">
                      <a:alpha val="43137"/>
                    </a:srgbClr>
                  </a:outerShdw>
                </a:effectLst>
                <a:latin typeface="+mn-lt"/>
              </a:rPr>
              <a:t>partial</a:t>
            </a:r>
            <a:r>
              <a:rPr lang="nl-NL" sz="2800" dirty="0" smtClean="0">
                <a:solidFill>
                  <a:schemeClr val="bg1"/>
                </a:solidFill>
                <a:effectLst>
                  <a:outerShdw blurRad="38100" dist="38100" dir="2700000" algn="tl">
                    <a:srgbClr val="000000">
                      <a:alpha val="43137"/>
                    </a:srgbClr>
                  </a:outerShdw>
                </a:effectLst>
                <a:latin typeface="+mn-lt"/>
              </a:rPr>
              <a:t> order </a:t>
            </a:r>
            <a:endParaRPr lang="nl-NL" sz="2800" dirty="0">
              <a:solidFill>
                <a:schemeClr val="bg1"/>
              </a:solidFill>
              <a:effectLst>
                <a:outerShdw blurRad="38100" dist="38100" dir="2700000" algn="tl">
                  <a:srgbClr val="000000">
                    <a:alpha val="43137"/>
                  </a:srgbClr>
                </a:outerShdw>
              </a:effectLst>
              <a:latin typeface="+mn-lt"/>
            </a:endParaRPr>
          </a:p>
          <a:p>
            <a:pPr marL="0" lvl="1">
              <a:spcBef>
                <a:spcPts val="0"/>
              </a:spcBef>
              <a:spcAft>
                <a:spcPts val="0"/>
              </a:spcAft>
            </a:pPr>
            <a:endParaRPr lang="nl-NL" sz="2800" dirty="0" smtClean="0">
              <a:solidFill>
                <a:schemeClr val="bg1"/>
              </a:solidFill>
              <a:effectLst>
                <a:outerShdw blurRad="38100" dist="38100" dir="2700000" algn="tl">
                  <a:srgbClr val="000000">
                    <a:alpha val="43137"/>
                  </a:srgbClr>
                </a:outerShdw>
              </a:effectLst>
              <a:latin typeface="+mn-lt"/>
            </a:endParaRPr>
          </a:p>
          <a:p>
            <a:pPr marL="72000" lvl="1">
              <a:spcBef>
                <a:spcPts val="0"/>
              </a:spcBef>
              <a:spcAft>
                <a:spcPts val="0"/>
              </a:spcAft>
              <a:buFont typeface="Arial" pitchFamily="34" charset="0"/>
              <a:buChar char="•"/>
            </a:pPr>
            <a:r>
              <a:rPr lang="nl-NL" sz="2800" dirty="0" err="1" smtClean="0">
                <a:solidFill>
                  <a:schemeClr val="bg1"/>
                </a:solidFill>
                <a:effectLst>
                  <a:outerShdw blurRad="38100" dist="38100" dir="2700000" algn="tl">
                    <a:srgbClr val="000000">
                      <a:alpha val="43137"/>
                    </a:srgbClr>
                  </a:outerShdw>
                </a:effectLst>
                <a:latin typeface="+mn-lt"/>
              </a:rPr>
              <a:t>cooking</a:t>
            </a:r>
            <a:endParaRPr lang="nl-NL" sz="2800" dirty="0" smtClean="0">
              <a:solidFill>
                <a:schemeClr val="bg1"/>
              </a:solidFill>
              <a:effectLst>
                <a:outerShdw blurRad="38100" dist="38100" dir="2700000" algn="tl">
                  <a:srgbClr val="000000">
                    <a:alpha val="43137"/>
                  </a:srgbClr>
                </a:outerShdw>
              </a:effectLst>
              <a:latin typeface="+mn-lt"/>
            </a:endParaRPr>
          </a:p>
          <a:p>
            <a:pPr marL="72000" lvl="1">
              <a:spcBef>
                <a:spcPts val="0"/>
              </a:spcBef>
              <a:spcAft>
                <a:spcPts val="0"/>
              </a:spcAft>
              <a:buFont typeface="Arial" pitchFamily="34" charset="0"/>
              <a:buChar char="•"/>
            </a:pPr>
            <a:r>
              <a:rPr lang="nl-NL" sz="2800" dirty="0" err="1" smtClean="0">
                <a:solidFill>
                  <a:schemeClr val="bg1"/>
                </a:solidFill>
                <a:effectLst>
                  <a:outerShdw blurRad="38100" dist="38100" dir="2700000" algn="tl">
                    <a:srgbClr val="000000">
                      <a:alpha val="43137"/>
                    </a:srgbClr>
                  </a:outerShdw>
                </a:effectLst>
                <a:latin typeface="+mn-lt"/>
              </a:rPr>
              <a:t>calculating</a:t>
            </a:r>
            <a:endParaRPr lang="nl-NL" sz="2800" dirty="0" smtClean="0">
              <a:solidFill>
                <a:schemeClr val="bg1"/>
              </a:solidFill>
              <a:effectLst>
                <a:outerShdw blurRad="38100" dist="38100" dir="2700000" algn="tl">
                  <a:srgbClr val="000000">
                    <a:alpha val="43137"/>
                  </a:srgbClr>
                </a:outerShdw>
              </a:effectLst>
              <a:latin typeface="+mn-lt"/>
            </a:endParaRPr>
          </a:p>
          <a:p>
            <a:pPr marL="72000" lvl="1">
              <a:spcBef>
                <a:spcPts val="0"/>
              </a:spcBef>
              <a:spcAft>
                <a:spcPts val="0"/>
              </a:spcAft>
              <a:buFont typeface="Arial" pitchFamily="34" charset="0"/>
              <a:buChar char="•"/>
            </a:pPr>
            <a:r>
              <a:rPr lang="nl-NL" sz="2800" dirty="0" smtClean="0">
                <a:solidFill>
                  <a:schemeClr val="bg1"/>
                </a:solidFill>
                <a:effectLst>
                  <a:outerShdw blurRad="38100" dist="38100" dir="2700000" algn="tl">
                    <a:srgbClr val="000000">
                      <a:alpha val="43137"/>
                    </a:srgbClr>
                  </a:outerShdw>
                </a:effectLst>
                <a:latin typeface="+mn-lt"/>
              </a:rPr>
              <a:t>manufacturing</a:t>
            </a:r>
          </a:p>
          <a:p>
            <a:pPr marL="72000" lvl="1">
              <a:spcBef>
                <a:spcPts val="0"/>
              </a:spcBef>
              <a:spcAft>
                <a:spcPts val="0"/>
              </a:spcAft>
              <a:buFont typeface="Arial" pitchFamily="34" charset="0"/>
              <a:buChar char="•"/>
            </a:pPr>
            <a:r>
              <a:rPr lang="nl-NL" sz="2800" dirty="0" smtClean="0">
                <a:solidFill>
                  <a:schemeClr val="bg1"/>
                </a:solidFill>
                <a:effectLst>
                  <a:outerShdw blurRad="38100" dist="38100" dir="2700000" algn="tl">
                    <a:srgbClr val="000000">
                      <a:alpha val="43137"/>
                    </a:srgbClr>
                  </a:outerShdw>
                </a:effectLst>
                <a:latin typeface="+mn-lt"/>
              </a:rPr>
              <a:t>....</a:t>
            </a:r>
            <a:endParaRPr lang="nl-NL" sz="2800" dirty="0">
              <a:solidFill>
                <a:schemeClr val="bg1"/>
              </a:solidFill>
              <a:effectLst>
                <a:outerShdw blurRad="38100" dist="38100" dir="2700000" algn="tl">
                  <a:srgbClr val="000000">
                    <a:alpha val="43137"/>
                  </a:srgbClr>
                </a:outerShdw>
              </a:effectLst>
              <a:latin typeface="+mn-lt"/>
            </a:endParaRPr>
          </a:p>
        </p:txBody>
      </p:sp>
      <p:sp>
        <p:nvSpPr>
          <p:cNvPr id="2" name="Rechthoek 1"/>
          <p:cNvSpPr/>
          <p:nvPr/>
        </p:nvSpPr>
        <p:spPr>
          <a:xfrm rot="5400000">
            <a:off x="6750278" y="2284641"/>
            <a:ext cx="4572000" cy="215444"/>
          </a:xfrm>
          <a:prstGeom prst="rect">
            <a:avLst/>
          </a:prstGeom>
        </p:spPr>
        <p:txBody>
          <a:bodyPr>
            <a:spAutoFit/>
          </a:bodyPr>
          <a:lstStyle/>
          <a:p>
            <a:r>
              <a:rPr lang="en-US" sz="800" dirty="0">
                <a:solidFill>
                  <a:schemeClr val="bg1"/>
                </a:solidFill>
              </a:rPr>
              <a:t>http://www.morguefile.com/archive/display/135355</a:t>
            </a:r>
          </a:p>
        </p:txBody>
      </p:sp>
    </p:spTree>
    <p:extLst>
      <p:ext uri="{BB962C8B-B14F-4D97-AF65-F5344CB8AC3E}">
        <p14:creationId xmlns:p14="http://schemas.microsoft.com/office/powerpoint/2010/main" val="23786891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7">
                                            <p:txEl>
                                              <p:pRg st="2" end="2"/>
                                            </p:txEl>
                                          </p:spTgt>
                                        </p:tgtEl>
                                        <p:attrNameLst>
                                          <p:attrName>style.visibility</p:attrName>
                                        </p:attrNameLst>
                                      </p:cBhvr>
                                      <p:to>
                                        <p:strVal val="visible"/>
                                      </p:to>
                                    </p:set>
                                    <p:animEffect transition="in" filter="fade">
                                      <p:cBhvr>
                                        <p:cTn id="7" dur="500"/>
                                        <p:tgtEl>
                                          <p:spTgt spid="30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7">
                                            <p:txEl>
                                              <p:pRg st="3" end="3"/>
                                            </p:txEl>
                                          </p:spTgt>
                                        </p:tgtEl>
                                        <p:attrNameLst>
                                          <p:attrName>style.visibility</p:attrName>
                                        </p:attrNameLst>
                                      </p:cBhvr>
                                      <p:to>
                                        <p:strVal val="visible"/>
                                      </p:to>
                                    </p:set>
                                    <p:animEffect transition="in" filter="fade">
                                      <p:cBhvr>
                                        <p:cTn id="12" dur="500"/>
                                        <p:tgtEl>
                                          <p:spTgt spid="30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87">
                                            <p:txEl>
                                              <p:pRg st="4" end="4"/>
                                            </p:txEl>
                                          </p:spTgt>
                                        </p:tgtEl>
                                        <p:attrNameLst>
                                          <p:attrName>style.visibility</p:attrName>
                                        </p:attrNameLst>
                                      </p:cBhvr>
                                      <p:to>
                                        <p:strVal val="visible"/>
                                      </p:to>
                                    </p:set>
                                    <p:animEffect transition="in" filter="fade">
                                      <p:cBhvr>
                                        <p:cTn id="17" dur="500"/>
                                        <p:tgtEl>
                                          <p:spTgt spid="30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87">
                                            <p:txEl>
                                              <p:pRg st="5" end="5"/>
                                            </p:txEl>
                                          </p:spTgt>
                                        </p:tgtEl>
                                        <p:attrNameLst>
                                          <p:attrName>style.visibility</p:attrName>
                                        </p:attrNameLst>
                                      </p:cBhvr>
                                      <p:to>
                                        <p:strVal val="visible"/>
                                      </p:to>
                                    </p:set>
                                    <p:animEffect transition="in" filter="fade">
                                      <p:cBhvr>
                                        <p:cTn id="22" dur="500"/>
                                        <p:tgtEl>
                                          <p:spTgt spid="30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uiExpand="1"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ep 9"/>
          <p:cNvGrpSpPr>
            <a:grpSpLocks/>
          </p:cNvGrpSpPr>
          <p:nvPr/>
        </p:nvGrpSpPr>
        <p:grpSpPr bwMode="auto">
          <a:xfrm>
            <a:off x="6624638" y="4217988"/>
            <a:ext cx="1516062" cy="696912"/>
            <a:chOff x="6615066" y="4217868"/>
            <a:chExt cx="1516652" cy="697693"/>
          </a:xfrm>
          <a:effectLst/>
        </p:grpSpPr>
        <p:pic>
          <p:nvPicPr>
            <p:cNvPr id="14"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066" y="4227933"/>
              <a:ext cx="1516652" cy="665535"/>
            </a:xfrm>
            <a:prstGeom prst="rect">
              <a:avLst/>
            </a:prstGeom>
            <a:effectLst>
              <a:softEdge rad="0"/>
            </a:effectLst>
          </p:spPr>
        </p:pic>
        <p:cxnSp>
          <p:nvCxnSpPr>
            <p:cNvPr id="15"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50" name="Picture 2" descr="http://cdn.morguefile.com/imageData/public/files/c/chrisof4/preview/fldr_2008_11_08/file0001531630882.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6000"/>
                    </a14:imgEffect>
                    <a14:imgEffect>
                      <a14:brightnessContrast bright="-33000"/>
                    </a14:imgEffect>
                  </a14:imgLayer>
                </a14:imgProps>
              </a:ext>
              <a:ext uri="{28A0092B-C50C-407E-A947-70E740481C1C}">
                <a14:useLocalDpi xmlns:a14="http://schemas.microsoft.com/office/drawing/2010/main" val="0"/>
              </a:ext>
            </a:extLst>
          </a:blip>
          <a:srcRect/>
          <a:stretch>
            <a:fillRect/>
          </a:stretch>
        </p:blipFill>
        <p:spPr bwMode="auto">
          <a:xfrm>
            <a:off x="0" y="-22574"/>
            <a:ext cx="9159012" cy="51660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5"/>
          <p:cNvSpPr txBox="1">
            <a:spLocks noChangeArrowheads="1"/>
          </p:cNvSpPr>
          <p:nvPr/>
        </p:nvSpPr>
        <p:spPr bwMode="auto">
          <a:xfrm>
            <a:off x="194400" y="194400"/>
            <a:ext cx="6769101" cy="492443"/>
          </a:xfrm>
          <a:prstGeom prst="rect">
            <a:avLst/>
          </a:prstGeom>
          <a:noFill/>
          <a:ln>
            <a:noFill/>
          </a:ln>
          <a:effec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80975" indent="-15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indent="0" eaLnBrk="1" fontAlgn="auto" hangingPunct="1">
              <a:spcBef>
                <a:spcPts val="0"/>
              </a:spcBef>
              <a:spcAft>
                <a:spcPts val="0"/>
              </a:spcAft>
              <a:defRPr/>
            </a:pPr>
            <a:r>
              <a:rPr lang="nl-NL" sz="3200" dirty="0" err="1" smtClean="0">
                <a:solidFill>
                  <a:schemeClr val="bg1"/>
                </a:solidFill>
                <a:effectLst>
                  <a:outerShdw blurRad="38100" dist="38100" dir="2700000" algn="tl">
                    <a:srgbClr val="000000">
                      <a:alpha val="43137"/>
                    </a:srgbClr>
                  </a:outerShdw>
                </a:effectLst>
                <a:latin typeface="+mn-lt"/>
                <a:cs typeface="+mn-cs"/>
              </a:rPr>
              <a:t>Flavours</a:t>
            </a:r>
            <a:r>
              <a:rPr lang="nl-NL" sz="3200" dirty="0" smtClean="0">
                <a:solidFill>
                  <a:schemeClr val="bg1"/>
                </a:solidFill>
                <a:effectLst>
                  <a:outerShdw blurRad="38100" dist="38100" dir="2700000" algn="tl">
                    <a:srgbClr val="000000">
                      <a:alpha val="43137"/>
                    </a:srgbClr>
                  </a:outerShdw>
                </a:effectLst>
                <a:latin typeface="+mn-lt"/>
                <a:cs typeface="+mn-cs"/>
              </a:rPr>
              <a:t> of time</a:t>
            </a:r>
            <a:endParaRPr lang="nl-NL" sz="2000" dirty="0">
              <a:latin typeface="+mn-lt"/>
              <a:cs typeface="+mn-cs"/>
            </a:endParaRPr>
          </a:p>
        </p:txBody>
      </p:sp>
      <p:sp>
        <p:nvSpPr>
          <p:cNvPr id="3087" name="Text Box 15"/>
          <p:cNvSpPr txBox="1">
            <a:spLocks noChangeArrowheads="1"/>
          </p:cNvSpPr>
          <p:nvPr/>
        </p:nvSpPr>
        <p:spPr bwMode="auto">
          <a:xfrm>
            <a:off x="194400" y="914400"/>
            <a:ext cx="8964612" cy="3447098"/>
          </a:xfrm>
          <a:prstGeom prst="rect">
            <a:avLst/>
          </a:prstGeom>
          <a:noFill/>
          <a:ln>
            <a:noFill/>
          </a:ln>
          <a:effectLst/>
          <a:ex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793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eaLnBrk="1" fontAlgn="auto" hangingPunct="1">
              <a:spcBef>
                <a:spcPts val="0"/>
              </a:spcBef>
              <a:spcAft>
                <a:spcPts val="0"/>
              </a:spcAft>
              <a:defRPr/>
            </a:pPr>
            <a:r>
              <a:rPr lang="nl-NL" sz="2800" dirty="0" err="1" smtClean="0">
                <a:solidFill>
                  <a:schemeClr val="bg1"/>
                </a:solidFill>
                <a:effectLst>
                  <a:outerShdw blurRad="38100" dist="38100" dir="2700000" algn="tl">
                    <a:srgbClr val="000000">
                      <a:alpha val="43137"/>
                    </a:srgbClr>
                  </a:outerShdw>
                </a:effectLst>
                <a:latin typeface="+mn-lt"/>
                <a:cs typeface="+mn-cs"/>
              </a:rPr>
              <a:t>total</a:t>
            </a:r>
            <a:r>
              <a:rPr lang="nl-NL" sz="2800" dirty="0" smtClean="0">
                <a:solidFill>
                  <a:schemeClr val="bg1"/>
                </a:solidFill>
                <a:effectLst>
                  <a:outerShdw blurRad="38100" dist="38100" dir="2700000" algn="tl">
                    <a:srgbClr val="000000">
                      <a:alpha val="43137"/>
                    </a:srgbClr>
                  </a:outerShdw>
                </a:effectLst>
                <a:latin typeface="+mn-lt"/>
                <a:cs typeface="+mn-cs"/>
              </a:rPr>
              <a:t> order + </a:t>
            </a:r>
            <a:r>
              <a:rPr lang="nl-NL" sz="2800" dirty="0" err="1" smtClean="0">
                <a:solidFill>
                  <a:schemeClr val="tx2">
                    <a:lumMod val="60000"/>
                    <a:lumOff val="40000"/>
                  </a:schemeClr>
                </a:solidFill>
                <a:effectLst>
                  <a:outerShdw blurRad="38100" dist="38100" dir="2700000" algn="tl">
                    <a:srgbClr val="000000">
                      <a:alpha val="43137"/>
                    </a:srgbClr>
                  </a:outerShdw>
                </a:effectLst>
                <a:latin typeface="+mn-lt"/>
                <a:cs typeface="+mn-cs"/>
              </a:rPr>
              <a:t>arbitrary</a:t>
            </a:r>
            <a:r>
              <a:rPr lang="nl-NL" sz="2800" dirty="0" smtClean="0">
                <a:solidFill>
                  <a:schemeClr val="tx2">
                    <a:lumMod val="60000"/>
                    <a:lumOff val="40000"/>
                  </a:schemeClr>
                </a:solidFill>
                <a:effectLst>
                  <a:outerShdw blurRad="38100" dist="38100" dir="2700000" algn="tl">
                    <a:srgbClr val="000000">
                      <a:alpha val="43137"/>
                    </a:srgbClr>
                  </a:outerShdw>
                </a:effectLst>
                <a:latin typeface="+mn-lt"/>
                <a:cs typeface="+mn-cs"/>
              </a:rPr>
              <a:t> </a:t>
            </a:r>
            <a:r>
              <a:rPr lang="nl-NL" sz="2800" dirty="0" err="1" smtClean="0">
                <a:solidFill>
                  <a:schemeClr val="tx2">
                    <a:lumMod val="60000"/>
                    <a:lumOff val="40000"/>
                  </a:schemeClr>
                </a:solidFill>
                <a:effectLst>
                  <a:outerShdw blurRad="38100" dist="38100" dir="2700000" algn="tl">
                    <a:srgbClr val="000000">
                      <a:alpha val="43137"/>
                    </a:srgbClr>
                  </a:outerShdw>
                </a:effectLst>
                <a:latin typeface="+mn-lt"/>
                <a:cs typeface="+mn-cs"/>
              </a:rPr>
              <a:t>intervals</a:t>
            </a:r>
            <a:r>
              <a:rPr lang="nl-NL" sz="2800" dirty="0" smtClean="0">
                <a:solidFill>
                  <a:schemeClr val="bg1"/>
                </a:solidFill>
                <a:effectLst>
                  <a:outerShdw blurRad="38100" dist="38100" dir="2700000" algn="tl">
                    <a:srgbClr val="000000">
                      <a:alpha val="43137"/>
                    </a:srgbClr>
                  </a:outerShdw>
                </a:effectLst>
                <a:latin typeface="+mn-lt"/>
                <a:cs typeface="+mn-cs"/>
              </a:rPr>
              <a:t> </a:t>
            </a:r>
          </a:p>
          <a:p>
            <a:pPr marL="0" lvl="1" eaLnBrk="1" fontAlgn="auto" hangingPunct="1">
              <a:spcBef>
                <a:spcPts val="0"/>
              </a:spcBef>
              <a:spcAft>
                <a:spcPts val="0"/>
              </a:spcAft>
              <a:defRPr/>
            </a:pPr>
            <a:endParaRPr lang="nl-NL" sz="2800" dirty="0">
              <a:solidFill>
                <a:schemeClr val="bg1"/>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buFont typeface="Arial" pitchFamily="34" charset="0"/>
              <a:buChar char="•"/>
              <a:defRPr/>
            </a:pPr>
            <a:r>
              <a:rPr lang="nl-NL" sz="2800" dirty="0" smtClean="0">
                <a:solidFill>
                  <a:schemeClr val="bg1"/>
                </a:solidFill>
                <a:effectLst>
                  <a:outerShdw blurRad="38100" dist="38100" dir="2700000" algn="tl">
                    <a:srgbClr val="000000">
                      <a:alpha val="43137"/>
                    </a:srgbClr>
                  </a:outerShdw>
                </a:effectLst>
                <a:latin typeface="+mn-lt"/>
                <a:cs typeface="+mn-cs"/>
              </a:rPr>
              <a:t>reading</a:t>
            </a:r>
          </a:p>
          <a:p>
            <a:pPr marL="0" lvl="1" eaLnBrk="1" fontAlgn="auto" hangingPunct="1">
              <a:spcBef>
                <a:spcPts val="0"/>
              </a:spcBef>
              <a:spcAft>
                <a:spcPts val="0"/>
              </a:spcAft>
              <a:buFont typeface="Arial" pitchFamily="34" charset="0"/>
              <a:buChar char="•"/>
              <a:defRPr/>
            </a:pPr>
            <a:r>
              <a:rPr lang="nl-NL" sz="2800" dirty="0" smtClean="0">
                <a:solidFill>
                  <a:schemeClr val="bg1"/>
                </a:solidFill>
                <a:effectLst>
                  <a:outerShdw blurRad="38100" dist="38100" dir="2700000" algn="tl">
                    <a:srgbClr val="000000">
                      <a:alpha val="43137"/>
                    </a:srgbClr>
                  </a:outerShdw>
                </a:effectLst>
                <a:latin typeface="+mn-lt"/>
                <a:cs typeface="+mn-cs"/>
              </a:rPr>
              <a:t>time </a:t>
            </a:r>
            <a:r>
              <a:rPr lang="nl-NL" sz="2800" dirty="0" err="1">
                <a:solidFill>
                  <a:schemeClr val="bg1"/>
                </a:solidFill>
                <a:effectLst>
                  <a:outerShdw blurRad="38100" dist="38100" dir="2700000" algn="tl">
                    <a:srgbClr val="000000">
                      <a:alpha val="43137"/>
                    </a:srgbClr>
                  </a:outerShdw>
                </a:effectLst>
                <a:latin typeface="+mn-lt"/>
                <a:cs typeface="+mn-cs"/>
              </a:rPr>
              <a:t>table</a:t>
            </a:r>
            <a:r>
              <a:rPr lang="nl-NL" sz="2800" dirty="0">
                <a:solidFill>
                  <a:schemeClr val="bg1"/>
                </a:solidFill>
                <a:effectLst>
                  <a:outerShdw blurRad="38100" dist="38100" dir="2700000" algn="tl">
                    <a:srgbClr val="000000">
                      <a:alpha val="43137"/>
                    </a:srgbClr>
                  </a:outerShdw>
                </a:effectLst>
                <a:latin typeface="+mn-lt"/>
                <a:cs typeface="+mn-cs"/>
              </a:rPr>
              <a:t> </a:t>
            </a:r>
            <a:r>
              <a:rPr lang="nl-NL" sz="2800" dirty="0" err="1">
                <a:solidFill>
                  <a:schemeClr val="bg1"/>
                </a:solidFill>
                <a:effectLst>
                  <a:outerShdw blurRad="38100" dist="38100" dir="2700000" algn="tl">
                    <a:srgbClr val="000000">
                      <a:alpha val="43137"/>
                    </a:srgbClr>
                  </a:outerShdw>
                </a:effectLst>
                <a:latin typeface="+mn-lt"/>
                <a:cs typeface="+mn-cs"/>
              </a:rPr>
              <a:t>problems</a:t>
            </a:r>
            <a:r>
              <a:rPr lang="nl-NL" sz="2800" dirty="0">
                <a:solidFill>
                  <a:schemeClr val="bg1"/>
                </a:solidFill>
                <a:effectLst>
                  <a:outerShdw blurRad="38100" dist="38100" dir="2700000" algn="tl">
                    <a:srgbClr val="000000">
                      <a:alpha val="43137"/>
                    </a:srgbClr>
                  </a:outerShdw>
                </a:effectLst>
                <a:latin typeface="+mn-lt"/>
                <a:cs typeface="+mn-cs"/>
              </a:rPr>
              <a:t>, </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buFont typeface="Arial" pitchFamily="34" charset="0"/>
              <a:buChar char="•"/>
              <a:defRPr/>
            </a:pPr>
            <a:r>
              <a:rPr lang="nl-NL" sz="2800" dirty="0" err="1" smtClean="0">
                <a:solidFill>
                  <a:schemeClr val="bg1"/>
                </a:solidFill>
                <a:effectLst>
                  <a:outerShdw blurRad="38100" dist="38100" dir="2700000" algn="tl">
                    <a:srgbClr val="000000">
                      <a:alpha val="43137"/>
                    </a:srgbClr>
                  </a:outerShdw>
                </a:effectLst>
                <a:latin typeface="+mn-lt"/>
                <a:cs typeface="+mn-cs"/>
              </a:rPr>
              <a:t>scheduling</a:t>
            </a:r>
            <a:r>
              <a:rPr lang="nl-NL" sz="2800" dirty="0">
                <a:solidFill>
                  <a:schemeClr val="bg1"/>
                </a:solidFill>
                <a:effectLst>
                  <a:outerShdw blurRad="38100" dist="38100" dir="2700000" algn="tl">
                    <a:srgbClr val="000000">
                      <a:alpha val="43137"/>
                    </a:srgbClr>
                  </a:outerShdw>
                </a:effectLst>
                <a:latin typeface="+mn-lt"/>
                <a:cs typeface="+mn-cs"/>
              </a:rPr>
              <a:t>, </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buFont typeface="Arial" pitchFamily="34" charset="0"/>
              <a:buChar char="•"/>
              <a:defRPr/>
            </a:pPr>
            <a:r>
              <a:rPr lang="nl-NL" sz="2800" dirty="0" smtClean="0">
                <a:solidFill>
                  <a:schemeClr val="bg1"/>
                </a:solidFill>
                <a:effectLst>
                  <a:outerShdw blurRad="38100" dist="38100" dir="2700000" algn="tl">
                    <a:srgbClr val="000000">
                      <a:alpha val="43137"/>
                    </a:srgbClr>
                  </a:outerShdw>
                </a:effectLst>
                <a:latin typeface="+mn-lt"/>
                <a:cs typeface="+mn-cs"/>
              </a:rPr>
              <a:t>games</a:t>
            </a:r>
            <a:r>
              <a:rPr lang="nl-NL" sz="2800" dirty="0">
                <a:solidFill>
                  <a:schemeClr val="bg1"/>
                </a:solidFill>
                <a:effectLst>
                  <a:outerShdw blurRad="38100" dist="38100" dir="2700000" algn="tl">
                    <a:srgbClr val="000000">
                      <a:alpha val="43137"/>
                    </a:srgbClr>
                  </a:outerShdw>
                </a:effectLst>
                <a:latin typeface="+mn-lt"/>
                <a:cs typeface="+mn-cs"/>
              </a:rPr>
              <a:t>, </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buFont typeface="Arial" pitchFamily="34" charset="0"/>
              <a:buChar char="•"/>
              <a:defRPr/>
            </a:pPr>
            <a:r>
              <a:rPr lang="nl-NL" sz="2800" dirty="0" err="1" smtClean="0">
                <a:solidFill>
                  <a:schemeClr val="bg1"/>
                </a:solidFill>
                <a:effectLst>
                  <a:outerShdw blurRad="38100" dist="38100" dir="2700000" algn="tl">
                    <a:srgbClr val="000000">
                      <a:alpha val="43137"/>
                    </a:srgbClr>
                  </a:outerShdw>
                </a:effectLst>
                <a:latin typeface="+mn-lt"/>
                <a:cs typeface="+mn-cs"/>
              </a:rPr>
              <a:t>communication</a:t>
            </a:r>
            <a:r>
              <a:rPr lang="nl-NL" sz="2800" smtClean="0">
                <a:solidFill>
                  <a:schemeClr val="bg1"/>
                </a:solidFill>
                <a:effectLst>
                  <a:outerShdw blurRad="38100" dist="38100" dir="2700000" algn="tl">
                    <a:srgbClr val="000000">
                      <a:alpha val="43137"/>
                    </a:srgbClr>
                  </a:outerShdw>
                </a:effectLst>
                <a:latin typeface="+mn-lt"/>
                <a:cs typeface="+mn-cs"/>
              </a:rPr>
              <a:t> protocols</a:t>
            </a:r>
            <a:r>
              <a:rPr lang="nl-NL" sz="2800" dirty="0">
                <a:solidFill>
                  <a:schemeClr val="bg1"/>
                </a:solidFill>
                <a:effectLst>
                  <a:outerShdw blurRad="38100" dist="38100" dir="2700000" algn="tl">
                    <a:srgbClr val="000000">
                      <a:alpha val="43137"/>
                    </a:srgbClr>
                  </a:outerShdw>
                </a:effectLst>
                <a:latin typeface="+mn-lt"/>
                <a:cs typeface="+mn-cs"/>
              </a:rPr>
              <a:t>, </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buFont typeface="Arial" pitchFamily="34" charset="0"/>
              <a:buChar char="•"/>
              <a:defRPr/>
            </a:pPr>
            <a:r>
              <a:rPr lang="nl-NL" sz="2800" dirty="0" smtClean="0">
                <a:solidFill>
                  <a:schemeClr val="bg1"/>
                </a:solidFill>
                <a:effectLst>
                  <a:outerShdw blurRad="38100" dist="38100" dir="2700000" algn="tl">
                    <a:srgbClr val="000000">
                      <a:alpha val="43137"/>
                    </a:srgbClr>
                  </a:outerShdw>
                </a:effectLst>
                <a:latin typeface="+mn-lt"/>
                <a:cs typeface="+mn-cs"/>
              </a:rPr>
              <a:t>…</a:t>
            </a:r>
            <a:endParaRPr lang="nl-NL" sz="2800" dirty="0">
              <a:solidFill>
                <a:schemeClr val="bg1"/>
              </a:solidFill>
              <a:effectLst>
                <a:outerShdw blurRad="38100" dist="38100" dir="2700000" algn="tl">
                  <a:srgbClr val="000000">
                    <a:alpha val="43137"/>
                  </a:srgbClr>
                </a:outerShdw>
              </a:effectLst>
              <a:latin typeface="+mn-lt"/>
              <a:cs typeface="+mn-cs"/>
            </a:endParaRPr>
          </a:p>
        </p:txBody>
      </p:sp>
      <p:sp>
        <p:nvSpPr>
          <p:cNvPr id="2" name="Rechthoek 1"/>
          <p:cNvSpPr/>
          <p:nvPr/>
        </p:nvSpPr>
        <p:spPr>
          <a:xfrm rot="5400000">
            <a:off x="6262915" y="2750497"/>
            <a:ext cx="5619750" cy="215444"/>
          </a:xfrm>
          <a:prstGeom prst="rect">
            <a:avLst/>
          </a:prstGeom>
        </p:spPr>
        <p:txBody>
          <a:bodyPr wrap="square">
            <a:spAutoFit/>
          </a:bodyPr>
          <a:lstStyle/>
          <a:p>
            <a:r>
              <a:rPr lang="en-US" sz="800" dirty="0">
                <a:solidFill>
                  <a:schemeClr val="bg1"/>
                </a:solidFill>
              </a:rPr>
              <a:t>http://cdn.morguefile.com/imageData/public/files/c/chrisof4/preview/fldr_2008_11_08/file0001531630882.jpg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7">
                                            <p:txEl>
                                              <p:pRg st="2" end="2"/>
                                            </p:txEl>
                                          </p:spTgt>
                                        </p:tgtEl>
                                        <p:attrNameLst>
                                          <p:attrName>style.visibility</p:attrName>
                                        </p:attrNameLst>
                                      </p:cBhvr>
                                      <p:to>
                                        <p:strVal val="visible"/>
                                      </p:to>
                                    </p:set>
                                    <p:animEffect transition="in" filter="fade">
                                      <p:cBhvr>
                                        <p:cTn id="7" dur="500"/>
                                        <p:tgtEl>
                                          <p:spTgt spid="30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7">
                                            <p:txEl>
                                              <p:pRg st="3" end="3"/>
                                            </p:txEl>
                                          </p:spTgt>
                                        </p:tgtEl>
                                        <p:attrNameLst>
                                          <p:attrName>style.visibility</p:attrName>
                                        </p:attrNameLst>
                                      </p:cBhvr>
                                      <p:to>
                                        <p:strVal val="visible"/>
                                      </p:to>
                                    </p:set>
                                    <p:animEffect transition="in" filter="fade">
                                      <p:cBhvr>
                                        <p:cTn id="12" dur="500"/>
                                        <p:tgtEl>
                                          <p:spTgt spid="30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87">
                                            <p:txEl>
                                              <p:pRg st="4" end="4"/>
                                            </p:txEl>
                                          </p:spTgt>
                                        </p:tgtEl>
                                        <p:attrNameLst>
                                          <p:attrName>style.visibility</p:attrName>
                                        </p:attrNameLst>
                                      </p:cBhvr>
                                      <p:to>
                                        <p:strVal val="visible"/>
                                      </p:to>
                                    </p:set>
                                    <p:animEffect transition="in" filter="fade">
                                      <p:cBhvr>
                                        <p:cTn id="17" dur="500"/>
                                        <p:tgtEl>
                                          <p:spTgt spid="30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87">
                                            <p:txEl>
                                              <p:pRg st="5" end="5"/>
                                            </p:txEl>
                                          </p:spTgt>
                                        </p:tgtEl>
                                        <p:attrNameLst>
                                          <p:attrName>style.visibility</p:attrName>
                                        </p:attrNameLst>
                                      </p:cBhvr>
                                      <p:to>
                                        <p:strVal val="visible"/>
                                      </p:to>
                                    </p:set>
                                    <p:animEffect transition="in" filter="fade">
                                      <p:cBhvr>
                                        <p:cTn id="22" dur="500"/>
                                        <p:tgtEl>
                                          <p:spTgt spid="30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87">
                                            <p:txEl>
                                              <p:pRg st="6" end="6"/>
                                            </p:txEl>
                                          </p:spTgt>
                                        </p:tgtEl>
                                        <p:attrNameLst>
                                          <p:attrName>style.visibility</p:attrName>
                                        </p:attrNameLst>
                                      </p:cBhvr>
                                      <p:to>
                                        <p:strVal val="visible"/>
                                      </p:to>
                                    </p:set>
                                    <p:animEffect transition="in" filter="fade">
                                      <p:cBhvr>
                                        <p:cTn id="27" dur="500"/>
                                        <p:tgtEl>
                                          <p:spTgt spid="30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87">
                                            <p:txEl>
                                              <p:pRg st="7" end="7"/>
                                            </p:txEl>
                                          </p:spTgt>
                                        </p:tgtEl>
                                        <p:attrNameLst>
                                          <p:attrName>style.visibility</p:attrName>
                                        </p:attrNameLst>
                                      </p:cBhvr>
                                      <p:to>
                                        <p:strVal val="visible"/>
                                      </p:to>
                                    </p:set>
                                    <p:animEffect transition="in" filter="fade">
                                      <p:cBhvr>
                                        <p:cTn id="32" dur="500"/>
                                        <p:tgtEl>
                                          <p:spTgt spid="30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uiExpand="1"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ounded Rectangle 9"/>
          <p:cNvSpPr>
            <a:spLocks noChangeArrowheads="1"/>
          </p:cNvSpPr>
          <p:nvPr/>
        </p:nvSpPr>
        <p:spPr bwMode="auto">
          <a:xfrm>
            <a:off x="-107950" y="3813175"/>
            <a:ext cx="1511300" cy="865188"/>
          </a:xfrm>
          <a:prstGeom prst="roundRect">
            <a:avLst>
              <a:gd name="adj" fmla="val 16667"/>
            </a:avLst>
          </a:prstGeom>
          <a:noFill/>
          <a:ln w="9525">
            <a:noFill/>
            <a:round/>
            <a:headEnd/>
            <a:tailEnd/>
          </a:ln>
        </p:spPr>
        <p:txBody>
          <a:bodyPr lIns="0" tIns="0" rIns="0" bIns="0">
            <a:prstTxWarp prst="textNoShape">
              <a:avLst/>
            </a:prstTxWarp>
          </a:bodyPr>
          <a:lstStyle/>
          <a:p>
            <a:pPr marL="180975" indent="-180975"/>
            <a:endParaRPr lang="nl-NL">
              <a:latin typeface="Calibri" pitchFamily="84" charset="0"/>
            </a:endParaRPr>
          </a:p>
        </p:txBody>
      </p:sp>
      <p:grpSp>
        <p:nvGrpSpPr>
          <p:cNvPr id="26626" name="Groep 9"/>
          <p:cNvGrpSpPr>
            <a:grpSpLocks/>
          </p:cNvGrpSpPr>
          <p:nvPr/>
        </p:nvGrpSpPr>
        <p:grpSpPr bwMode="auto">
          <a:xfrm>
            <a:off x="6624638" y="4217988"/>
            <a:ext cx="1516062" cy="696912"/>
            <a:chOff x="6615066" y="4217868"/>
            <a:chExt cx="1516652" cy="697693"/>
          </a:xfrm>
        </p:grpSpPr>
        <p:pic>
          <p:nvPicPr>
            <p:cNvPr id="14"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066" y="4227933"/>
              <a:ext cx="1516652" cy="665535"/>
            </a:xfrm>
            <a:prstGeom prst="rect">
              <a:avLst/>
            </a:prstGeom>
            <a:effectLst>
              <a:softEdge rad="0"/>
            </a:effectLst>
          </p:spPr>
        </p:pic>
        <p:cxnSp>
          <p:nvCxnSpPr>
            <p:cNvPr id="15"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15"/>
          <p:cNvSpPr txBox="1">
            <a:spLocks noChangeArrowheads="1"/>
          </p:cNvSpPr>
          <p:nvPr/>
        </p:nvSpPr>
        <p:spPr bwMode="auto">
          <a:xfrm>
            <a:off x="194400" y="194400"/>
            <a:ext cx="6769101" cy="492443"/>
          </a:xfrm>
          <a:prstGeom prst="rect">
            <a:avLst/>
          </a:prstGeom>
          <a:noFill/>
          <a:ln>
            <a:noFill/>
          </a:ln>
          <a:effec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80975" indent="-15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indent="0" eaLnBrk="1" fontAlgn="auto" hangingPunct="1">
              <a:spcBef>
                <a:spcPts val="0"/>
              </a:spcBef>
              <a:spcAft>
                <a:spcPts val="0"/>
              </a:spcAft>
              <a:defRPr/>
            </a:pPr>
            <a:r>
              <a:rPr lang="nl-NL" sz="3200" dirty="0" err="1" smtClean="0">
                <a:solidFill>
                  <a:schemeClr val="bg1"/>
                </a:solidFill>
                <a:effectLst>
                  <a:outerShdw blurRad="38100" dist="38100" dir="2700000" algn="tl">
                    <a:srgbClr val="000000">
                      <a:alpha val="43137"/>
                    </a:srgbClr>
                  </a:outerShdw>
                </a:effectLst>
                <a:latin typeface="+mn-lt"/>
                <a:cs typeface="+mn-cs"/>
              </a:rPr>
              <a:t>Flavours</a:t>
            </a:r>
            <a:r>
              <a:rPr lang="nl-NL" sz="3200" dirty="0" smtClean="0">
                <a:solidFill>
                  <a:schemeClr val="bg1"/>
                </a:solidFill>
                <a:effectLst>
                  <a:outerShdw blurRad="38100" dist="38100" dir="2700000" algn="tl">
                    <a:srgbClr val="000000">
                      <a:alpha val="43137"/>
                    </a:srgbClr>
                  </a:outerShdw>
                </a:effectLst>
                <a:latin typeface="+mn-lt"/>
                <a:cs typeface="+mn-cs"/>
              </a:rPr>
              <a:t> of time</a:t>
            </a:r>
            <a:endParaRPr lang="nl-NL" sz="2000" dirty="0">
              <a:latin typeface="+mn-lt"/>
              <a:cs typeface="+mn-cs"/>
            </a:endParaRPr>
          </a:p>
        </p:txBody>
      </p:sp>
      <p:pic>
        <p:nvPicPr>
          <p:cNvPr id="1026" name="Picture 2" descr="http://cdn.morguefile.com/imageData/public/files/v/vicky53/preview/fldr_2008_11_28/file0001068413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004049" y="-1"/>
            <a:ext cx="4126824" cy="5196159"/>
          </a:xfrm>
          <a:prstGeom prst="rect">
            <a:avLst/>
          </a:prstGeom>
          <a:noFill/>
          <a:extLst>
            <a:ext uri="{909E8E84-426E-40DD-AFC4-6F175D3DCCD1}">
              <a14:hiddenFill xmlns:a14="http://schemas.microsoft.com/office/drawing/2010/main">
                <a:solidFill>
                  <a:srgbClr val="FFFFFF"/>
                </a:solidFill>
              </a14:hiddenFill>
            </a:ext>
          </a:extLst>
        </p:spPr>
      </p:pic>
      <p:sp>
        <p:nvSpPr>
          <p:cNvPr id="3087" name="Text Box 15"/>
          <p:cNvSpPr txBox="1">
            <a:spLocks noChangeArrowheads="1"/>
          </p:cNvSpPr>
          <p:nvPr/>
        </p:nvSpPr>
        <p:spPr bwMode="auto">
          <a:xfrm>
            <a:off x="194400" y="914400"/>
            <a:ext cx="8964612" cy="4616648"/>
          </a:xfrm>
          <a:prstGeom prst="rect">
            <a:avLst/>
          </a:prstGeom>
          <a:noFill/>
          <a:ln>
            <a:noFill/>
          </a:ln>
          <a:ex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793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eaLnBrk="1" fontAlgn="auto" hangingPunct="1">
              <a:spcBef>
                <a:spcPts val="0"/>
              </a:spcBef>
              <a:spcAft>
                <a:spcPts val="0"/>
              </a:spcAft>
              <a:defRPr/>
            </a:pPr>
            <a:r>
              <a:rPr lang="nl-NL" sz="2800" dirty="0" err="1" smtClean="0">
                <a:solidFill>
                  <a:schemeClr val="bg1"/>
                </a:solidFill>
                <a:effectLst>
                  <a:outerShdw blurRad="38100" dist="38100" dir="2700000" algn="tl">
                    <a:srgbClr val="000000">
                      <a:alpha val="43137"/>
                    </a:srgbClr>
                  </a:outerShdw>
                </a:effectLst>
                <a:latin typeface="+mn-lt"/>
                <a:cs typeface="+mn-cs"/>
              </a:rPr>
              <a:t>total</a:t>
            </a:r>
            <a:r>
              <a:rPr lang="nl-NL" sz="2800" dirty="0" smtClean="0">
                <a:solidFill>
                  <a:schemeClr val="bg1"/>
                </a:solidFill>
                <a:effectLst>
                  <a:outerShdw blurRad="38100" dist="38100" dir="2700000" algn="tl">
                    <a:srgbClr val="000000">
                      <a:alpha val="43137"/>
                    </a:srgbClr>
                  </a:outerShdw>
                </a:effectLst>
                <a:latin typeface="+mn-lt"/>
                <a:cs typeface="+mn-cs"/>
              </a:rPr>
              <a:t> </a:t>
            </a:r>
            <a:r>
              <a:rPr lang="nl-NL" sz="2800" dirty="0">
                <a:solidFill>
                  <a:schemeClr val="bg1"/>
                </a:solidFill>
                <a:effectLst>
                  <a:outerShdw blurRad="38100" dist="38100" dir="2700000" algn="tl">
                    <a:srgbClr val="000000">
                      <a:alpha val="43137"/>
                    </a:srgbClr>
                  </a:outerShdw>
                </a:effectLst>
                <a:latin typeface="+mn-lt"/>
                <a:cs typeface="+mn-cs"/>
              </a:rPr>
              <a:t>order + </a:t>
            </a:r>
            <a:r>
              <a:rPr lang="nl-NL" sz="2800" dirty="0" err="1">
                <a:solidFill>
                  <a:schemeClr val="tx2">
                    <a:lumMod val="60000"/>
                    <a:lumOff val="40000"/>
                  </a:schemeClr>
                </a:solidFill>
                <a:effectLst>
                  <a:outerShdw blurRad="38100" dist="38100" dir="2700000" algn="tl">
                    <a:srgbClr val="000000">
                      <a:alpha val="43137"/>
                    </a:srgbClr>
                  </a:outerShdw>
                </a:effectLst>
                <a:latin typeface="+mn-lt"/>
                <a:cs typeface="+mn-cs"/>
              </a:rPr>
              <a:t>equal</a:t>
            </a:r>
            <a:r>
              <a:rPr lang="nl-NL" sz="2800" dirty="0">
                <a:solidFill>
                  <a:schemeClr val="tx2">
                    <a:lumMod val="60000"/>
                    <a:lumOff val="40000"/>
                  </a:schemeClr>
                </a:solidFill>
                <a:effectLst>
                  <a:outerShdw blurRad="38100" dist="38100" dir="2700000" algn="tl">
                    <a:srgbClr val="000000">
                      <a:alpha val="43137"/>
                    </a:srgbClr>
                  </a:outerShdw>
                </a:effectLst>
                <a:latin typeface="+mn-lt"/>
                <a:cs typeface="+mn-cs"/>
              </a:rPr>
              <a:t> </a:t>
            </a:r>
            <a:r>
              <a:rPr lang="nl-NL" sz="2800" dirty="0" err="1" smtClean="0">
                <a:solidFill>
                  <a:schemeClr val="tx2">
                    <a:lumMod val="60000"/>
                    <a:lumOff val="40000"/>
                  </a:schemeClr>
                </a:solidFill>
                <a:effectLst>
                  <a:outerShdw blurRad="38100" dist="38100" dir="2700000" algn="tl">
                    <a:srgbClr val="000000">
                      <a:alpha val="43137"/>
                    </a:srgbClr>
                  </a:outerShdw>
                </a:effectLst>
                <a:latin typeface="+mn-lt"/>
                <a:cs typeface="+mn-cs"/>
              </a:rPr>
              <a:t>intervals</a:t>
            </a:r>
            <a:endParaRPr lang="nl-NL" sz="2800" dirty="0" smtClean="0">
              <a:solidFill>
                <a:schemeClr val="tx2">
                  <a:lumMod val="60000"/>
                  <a:lumOff val="40000"/>
                </a:schemeClr>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buFont typeface="Arial" pitchFamily="34" charset="0"/>
              <a:buChar char="•"/>
              <a:defRPr/>
            </a:pPr>
            <a:r>
              <a:rPr lang="nl-NL" sz="2800" dirty="0" err="1" smtClean="0">
                <a:solidFill>
                  <a:schemeClr val="bg1"/>
                </a:solidFill>
                <a:effectLst>
                  <a:outerShdw blurRad="38100" dist="38100" dir="2700000" algn="tl">
                    <a:srgbClr val="000000">
                      <a:alpha val="43137"/>
                    </a:srgbClr>
                  </a:outerShdw>
                </a:effectLst>
                <a:latin typeface="+mn-lt"/>
                <a:cs typeface="+mn-cs"/>
              </a:rPr>
              <a:t>newspapers</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buFont typeface="Arial" pitchFamily="34" charset="0"/>
              <a:buChar char="•"/>
              <a:defRPr/>
            </a:pPr>
            <a:r>
              <a:rPr lang="nl-NL" sz="2800" dirty="0" smtClean="0">
                <a:solidFill>
                  <a:schemeClr val="bg1"/>
                </a:solidFill>
                <a:effectLst>
                  <a:outerShdw blurRad="38100" dist="38100" dir="2700000" algn="tl">
                    <a:srgbClr val="000000">
                      <a:alpha val="43137"/>
                    </a:srgbClr>
                  </a:outerShdw>
                </a:effectLst>
                <a:latin typeface="+mn-lt"/>
                <a:cs typeface="+mn-cs"/>
              </a:rPr>
              <a:t>compound </a:t>
            </a:r>
            <a:r>
              <a:rPr lang="nl-NL" sz="2800" dirty="0">
                <a:solidFill>
                  <a:schemeClr val="bg1"/>
                </a:solidFill>
                <a:effectLst>
                  <a:outerShdw blurRad="38100" dist="38100" dir="2700000" algn="tl">
                    <a:srgbClr val="000000">
                      <a:alpha val="43137"/>
                    </a:srgbClr>
                  </a:outerShdw>
                </a:effectLst>
                <a:latin typeface="+mn-lt"/>
                <a:cs typeface="+mn-cs"/>
              </a:rPr>
              <a:t>interest, </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buFont typeface="Arial" pitchFamily="34" charset="0"/>
              <a:buChar char="•"/>
              <a:defRPr/>
            </a:pPr>
            <a:r>
              <a:rPr lang="nl-NL" sz="2800" dirty="0" smtClean="0">
                <a:solidFill>
                  <a:schemeClr val="bg1"/>
                </a:solidFill>
                <a:effectLst>
                  <a:outerShdw blurRad="38100" dist="38100" dir="2700000" algn="tl">
                    <a:srgbClr val="000000">
                      <a:alpha val="43137"/>
                    </a:srgbClr>
                  </a:outerShdw>
                </a:effectLst>
                <a:latin typeface="+mn-lt"/>
                <a:cs typeface="+mn-cs"/>
              </a:rPr>
              <a:t>discrete </a:t>
            </a:r>
            <a:r>
              <a:rPr lang="nl-NL" sz="2800" dirty="0" err="1" smtClean="0">
                <a:solidFill>
                  <a:schemeClr val="bg1"/>
                </a:solidFill>
                <a:effectLst>
                  <a:outerShdw blurRad="38100" dist="38100" dir="2700000" algn="tl">
                    <a:srgbClr val="000000">
                      <a:alpha val="43137"/>
                    </a:srgbClr>
                  </a:outerShdw>
                </a:effectLst>
                <a:latin typeface="+mn-lt"/>
                <a:cs typeface="+mn-cs"/>
              </a:rPr>
              <a:t>clocks</a:t>
            </a:r>
            <a:r>
              <a:rPr lang="nl-NL" sz="2800" dirty="0" smtClean="0">
                <a:solidFill>
                  <a:schemeClr val="bg1"/>
                </a:solidFill>
                <a:effectLst>
                  <a:outerShdw blurRad="38100" dist="38100" dir="2700000" algn="tl">
                    <a:srgbClr val="000000">
                      <a:alpha val="43137"/>
                    </a:srgbClr>
                  </a:outerShdw>
                </a:effectLst>
                <a:latin typeface="+mn-lt"/>
                <a:cs typeface="+mn-cs"/>
              </a:rPr>
              <a:t> </a:t>
            </a:r>
          </a:p>
          <a:p>
            <a:pPr marL="963612" lvl="2" eaLnBrk="1" fontAlgn="auto" hangingPunct="1">
              <a:spcBef>
                <a:spcPts val="0"/>
              </a:spcBef>
              <a:spcAft>
                <a:spcPts val="0"/>
              </a:spcAft>
              <a:buFont typeface="Arial" pitchFamily="34" charset="0"/>
              <a:buChar char="•"/>
              <a:defRPr/>
            </a:pPr>
            <a:r>
              <a:rPr lang="nl-NL" sz="2800" dirty="0" smtClean="0">
                <a:solidFill>
                  <a:schemeClr val="bg1"/>
                </a:solidFill>
                <a:effectLst>
                  <a:outerShdw blurRad="38100" dist="38100" dir="2700000" algn="tl">
                    <a:srgbClr val="000000">
                      <a:alpha val="43137"/>
                    </a:srgbClr>
                  </a:outerShdw>
                </a:effectLst>
                <a:latin typeface="+mn-lt"/>
                <a:cs typeface="+mn-cs"/>
              </a:rPr>
              <a:t>(</a:t>
            </a:r>
            <a:r>
              <a:rPr lang="nl-NL" sz="2800" dirty="0" err="1">
                <a:solidFill>
                  <a:schemeClr val="bg1"/>
                </a:solidFill>
                <a:effectLst>
                  <a:outerShdw blurRad="38100" dist="38100" dir="2700000" algn="tl">
                    <a:srgbClr val="000000">
                      <a:alpha val="43137"/>
                    </a:srgbClr>
                  </a:outerShdw>
                </a:effectLst>
                <a:latin typeface="+mn-lt"/>
                <a:cs typeface="+mn-cs"/>
              </a:rPr>
              <a:t>pendulum</a:t>
            </a:r>
            <a:r>
              <a:rPr lang="nl-NL" sz="2800" dirty="0">
                <a:solidFill>
                  <a:schemeClr val="bg1"/>
                </a:solidFill>
                <a:effectLst>
                  <a:outerShdw blurRad="38100" dist="38100" dir="2700000" algn="tl">
                    <a:srgbClr val="000000">
                      <a:alpha val="43137"/>
                    </a:srgbClr>
                  </a:outerShdw>
                </a:effectLst>
                <a:latin typeface="+mn-lt"/>
                <a:cs typeface="+mn-cs"/>
              </a:rPr>
              <a:t>, </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963612" lvl="2" eaLnBrk="1" fontAlgn="auto" hangingPunct="1">
              <a:spcBef>
                <a:spcPts val="0"/>
              </a:spcBef>
              <a:spcAft>
                <a:spcPts val="0"/>
              </a:spcAft>
              <a:buFont typeface="Arial" pitchFamily="34" charset="0"/>
              <a:buChar char="•"/>
              <a:defRPr/>
            </a:pPr>
            <a:r>
              <a:rPr lang="nl-NL" sz="2800" dirty="0" err="1" smtClean="0">
                <a:solidFill>
                  <a:schemeClr val="bg1"/>
                </a:solidFill>
                <a:effectLst>
                  <a:outerShdw blurRad="38100" dist="38100" dir="2700000" algn="tl">
                    <a:srgbClr val="000000">
                      <a:alpha val="43137"/>
                    </a:srgbClr>
                  </a:outerShdw>
                </a:effectLst>
                <a:latin typeface="+mn-lt"/>
                <a:cs typeface="+mn-cs"/>
              </a:rPr>
              <a:t>tuning</a:t>
            </a:r>
            <a:r>
              <a:rPr lang="nl-NL" sz="2800" dirty="0" smtClean="0">
                <a:solidFill>
                  <a:schemeClr val="bg1"/>
                </a:solidFill>
                <a:effectLst>
                  <a:outerShdw blurRad="38100" dist="38100" dir="2700000" algn="tl">
                    <a:srgbClr val="000000">
                      <a:alpha val="43137"/>
                    </a:srgbClr>
                  </a:outerShdw>
                </a:effectLst>
                <a:latin typeface="+mn-lt"/>
                <a:cs typeface="+mn-cs"/>
              </a:rPr>
              <a:t> </a:t>
            </a:r>
            <a:r>
              <a:rPr lang="nl-NL" sz="2800" dirty="0" err="1" smtClean="0">
                <a:solidFill>
                  <a:schemeClr val="bg1"/>
                </a:solidFill>
                <a:effectLst>
                  <a:outerShdw blurRad="38100" dist="38100" dir="2700000" algn="tl">
                    <a:srgbClr val="000000">
                      <a:alpha val="43137"/>
                    </a:srgbClr>
                  </a:outerShdw>
                </a:effectLst>
                <a:latin typeface="+mn-lt"/>
                <a:cs typeface="+mn-cs"/>
              </a:rPr>
              <a:t>fork</a:t>
            </a:r>
            <a:r>
              <a:rPr lang="nl-NL" sz="2800" dirty="0" smtClean="0">
                <a:solidFill>
                  <a:schemeClr val="bg1"/>
                </a:solidFill>
                <a:effectLst>
                  <a:outerShdw blurRad="38100" dist="38100" dir="2700000" algn="tl">
                    <a:srgbClr val="000000">
                      <a:alpha val="43137"/>
                    </a:srgbClr>
                  </a:outerShdw>
                </a:effectLst>
                <a:latin typeface="+mn-lt"/>
                <a:cs typeface="+mn-cs"/>
              </a:rPr>
              <a:t>, </a:t>
            </a:r>
          </a:p>
          <a:p>
            <a:pPr marL="963612" lvl="2" eaLnBrk="1" fontAlgn="auto" hangingPunct="1">
              <a:spcBef>
                <a:spcPts val="0"/>
              </a:spcBef>
              <a:spcAft>
                <a:spcPts val="0"/>
              </a:spcAft>
              <a:buFont typeface="Arial" pitchFamily="34" charset="0"/>
              <a:buChar char="•"/>
              <a:defRPr/>
            </a:pPr>
            <a:r>
              <a:rPr lang="nl-NL" sz="2800" dirty="0" err="1" smtClean="0">
                <a:solidFill>
                  <a:schemeClr val="bg1"/>
                </a:solidFill>
                <a:effectLst>
                  <a:outerShdw blurRad="38100" dist="38100" dir="2700000" algn="tl">
                    <a:srgbClr val="000000">
                      <a:alpha val="43137"/>
                    </a:srgbClr>
                  </a:outerShdw>
                </a:effectLst>
                <a:latin typeface="+mn-lt"/>
                <a:cs typeface="+mn-cs"/>
              </a:rPr>
              <a:t>electronic</a:t>
            </a:r>
            <a:r>
              <a:rPr lang="nl-NL" sz="2800" dirty="0" smtClean="0">
                <a:solidFill>
                  <a:schemeClr val="bg1"/>
                </a:solidFill>
                <a:effectLst>
                  <a:outerShdw blurRad="38100" dist="38100" dir="2700000" algn="tl">
                    <a:srgbClr val="000000">
                      <a:alpha val="43137"/>
                    </a:srgbClr>
                  </a:outerShdw>
                </a:effectLst>
                <a:latin typeface="+mn-lt"/>
                <a:cs typeface="+mn-cs"/>
              </a:rPr>
              <a:t> </a:t>
            </a:r>
            <a:r>
              <a:rPr lang="nl-NL" sz="2800" dirty="0" err="1" smtClean="0">
                <a:solidFill>
                  <a:schemeClr val="bg1"/>
                </a:solidFill>
                <a:effectLst>
                  <a:outerShdw blurRad="38100" dist="38100" dir="2700000" algn="tl">
                    <a:srgbClr val="000000">
                      <a:alpha val="43137"/>
                    </a:srgbClr>
                  </a:outerShdw>
                </a:effectLst>
                <a:latin typeface="+mn-lt"/>
                <a:cs typeface="+mn-cs"/>
              </a:rPr>
              <a:t>clocks</a:t>
            </a:r>
            <a:endParaRPr lang="nl-NL" sz="2800" dirty="0" smtClean="0">
              <a:solidFill>
                <a:schemeClr val="bg1"/>
              </a:solidFill>
              <a:effectLst>
                <a:outerShdw blurRad="38100" dist="38100" dir="2700000" algn="tl">
                  <a:srgbClr val="000000">
                    <a:alpha val="43137"/>
                  </a:srgbClr>
                </a:outerShdw>
              </a:effectLst>
              <a:latin typeface="+mn-lt"/>
              <a:cs typeface="+mn-cs"/>
            </a:endParaRPr>
          </a:p>
          <a:p>
            <a:pPr marL="963612" lvl="2" eaLnBrk="1" fontAlgn="auto" hangingPunct="1">
              <a:spcBef>
                <a:spcPts val="0"/>
              </a:spcBef>
              <a:spcAft>
                <a:spcPts val="0"/>
              </a:spcAft>
              <a:buFont typeface="Arial" pitchFamily="34" charset="0"/>
              <a:buChar char="•"/>
              <a:defRPr/>
            </a:pPr>
            <a:r>
              <a:rPr lang="nl-NL" sz="2800" dirty="0" smtClean="0">
                <a:solidFill>
                  <a:schemeClr val="bg1"/>
                </a:solidFill>
                <a:effectLst>
                  <a:outerShdw blurRad="38100" dist="38100" dir="2700000" algn="tl">
                    <a:srgbClr val="000000">
                      <a:alpha val="43137"/>
                    </a:srgbClr>
                  </a:outerShdw>
                </a:effectLst>
                <a:latin typeface="+mn-lt"/>
                <a:cs typeface="+mn-cs"/>
              </a:rPr>
              <a:t>...),</a:t>
            </a:r>
          </a:p>
          <a:p>
            <a:pPr marL="0" lvl="1" eaLnBrk="1" fontAlgn="auto" hangingPunct="1">
              <a:spcBef>
                <a:spcPts val="0"/>
              </a:spcBef>
              <a:spcAft>
                <a:spcPts val="0"/>
              </a:spcAft>
              <a:buFont typeface="Arial" pitchFamily="34" charset="0"/>
              <a:buChar char="•"/>
              <a:defRPr/>
            </a:pPr>
            <a:r>
              <a:rPr lang="nl-NL" sz="2800" dirty="0" smtClean="0">
                <a:solidFill>
                  <a:schemeClr val="bg1"/>
                </a:solidFill>
                <a:effectLst>
                  <a:outerShdw blurRad="38100" dist="38100" dir="2700000" algn="tl">
                    <a:srgbClr val="000000">
                      <a:alpha val="43137"/>
                    </a:srgbClr>
                  </a:outerShdw>
                </a:effectLst>
                <a:latin typeface="+mn-lt"/>
                <a:cs typeface="+mn-cs"/>
              </a:rPr>
              <a:t>sampling,</a:t>
            </a:r>
          </a:p>
          <a:p>
            <a:pPr marL="0" lvl="1" eaLnBrk="1" fontAlgn="auto" hangingPunct="1">
              <a:spcBef>
                <a:spcPts val="0"/>
              </a:spcBef>
              <a:spcAft>
                <a:spcPts val="0"/>
              </a:spcAft>
              <a:buFont typeface="Arial" pitchFamily="34" charset="0"/>
              <a:buChar char="•"/>
              <a:defRPr/>
            </a:pPr>
            <a:r>
              <a:rPr lang="nl-NL" sz="2800" dirty="0" smtClean="0">
                <a:solidFill>
                  <a:schemeClr val="bg1"/>
                </a:solidFill>
                <a:effectLst>
                  <a:outerShdw blurRad="38100" dist="38100" dir="2700000" algn="tl">
                    <a:srgbClr val="000000">
                      <a:alpha val="43137"/>
                    </a:srgbClr>
                  </a:outerShdw>
                </a:effectLst>
                <a:latin typeface="+mn-lt"/>
                <a:cs typeface="+mn-cs"/>
              </a:rPr>
              <a:t>...</a:t>
            </a:r>
            <a:endParaRPr lang="nl-NL" sz="2800" dirty="0">
              <a:solidFill>
                <a:schemeClr val="bg1"/>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defRPr/>
            </a:pPr>
            <a:r>
              <a:rPr lang="nl-NL" sz="2000" dirty="0">
                <a:solidFill>
                  <a:schemeClr val="bg1"/>
                </a:solidFill>
                <a:effectLst>
                  <a:outerShdw blurRad="38100" dist="38100" dir="2700000" algn="tl">
                    <a:srgbClr val="000000">
                      <a:alpha val="43137"/>
                    </a:srgbClr>
                  </a:outerShdw>
                </a:effectLst>
                <a:latin typeface="+mn-lt"/>
                <a:cs typeface="+mn-cs"/>
              </a:rPr>
              <a:t>	</a:t>
            </a:r>
          </a:p>
        </p:txBody>
      </p:sp>
      <p:sp>
        <p:nvSpPr>
          <p:cNvPr id="2" name="Rechthoek 1"/>
          <p:cNvSpPr/>
          <p:nvPr/>
        </p:nvSpPr>
        <p:spPr>
          <a:xfrm rot="5400000">
            <a:off x="6497721" y="2460709"/>
            <a:ext cx="5150138" cy="215444"/>
          </a:xfrm>
          <a:prstGeom prst="rect">
            <a:avLst/>
          </a:prstGeom>
        </p:spPr>
        <p:txBody>
          <a:bodyPr wrap="square">
            <a:spAutoFit/>
          </a:bodyPr>
          <a:lstStyle/>
          <a:p>
            <a:r>
              <a:rPr lang="en-US" sz="800" dirty="0">
                <a:solidFill>
                  <a:schemeClr val="bg1"/>
                </a:solidFill>
              </a:rPr>
              <a:t>http://cdn.morguefile.com/imageData/public/files/v/vicky53/preview/fldr_2008_11_28/file000106841344.jpg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7">
                                            <p:txEl>
                                              <p:pRg st="1" end="1"/>
                                            </p:txEl>
                                          </p:spTgt>
                                        </p:tgtEl>
                                        <p:attrNameLst>
                                          <p:attrName>style.visibility</p:attrName>
                                        </p:attrNameLst>
                                      </p:cBhvr>
                                      <p:to>
                                        <p:strVal val="visible"/>
                                      </p:to>
                                    </p:set>
                                    <p:animEffect transition="in" filter="fade">
                                      <p:cBhvr>
                                        <p:cTn id="7" dur="500"/>
                                        <p:tgtEl>
                                          <p:spTgt spid="30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7">
                                            <p:txEl>
                                              <p:pRg st="2" end="2"/>
                                            </p:txEl>
                                          </p:spTgt>
                                        </p:tgtEl>
                                        <p:attrNameLst>
                                          <p:attrName>style.visibility</p:attrName>
                                        </p:attrNameLst>
                                      </p:cBhvr>
                                      <p:to>
                                        <p:strVal val="visible"/>
                                      </p:to>
                                    </p:set>
                                    <p:animEffect transition="in" filter="fade">
                                      <p:cBhvr>
                                        <p:cTn id="12" dur="500"/>
                                        <p:tgtEl>
                                          <p:spTgt spid="30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87">
                                            <p:txEl>
                                              <p:pRg st="3" end="3"/>
                                            </p:txEl>
                                          </p:spTgt>
                                        </p:tgtEl>
                                        <p:attrNameLst>
                                          <p:attrName>style.visibility</p:attrName>
                                        </p:attrNameLst>
                                      </p:cBhvr>
                                      <p:to>
                                        <p:strVal val="visible"/>
                                      </p:to>
                                    </p:set>
                                    <p:animEffect transition="in" filter="fade">
                                      <p:cBhvr>
                                        <p:cTn id="17" dur="500"/>
                                        <p:tgtEl>
                                          <p:spTgt spid="30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87">
                                            <p:txEl>
                                              <p:pRg st="4" end="4"/>
                                            </p:txEl>
                                          </p:spTgt>
                                        </p:tgtEl>
                                        <p:attrNameLst>
                                          <p:attrName>style.visibility</p:attrName>
                                        </p:attrNameLst>
                                      </p:cBhvr>
                                      <p:to>
                                        <p:strVal val="visible"/>
                                      </p:to>
                                    </p:set>
                                    <p:animEffect transition="in" filter="fade">
                                      <p:cBhvr>
                                        <p:cTn id="22" dur="500"/>
                                        <p:tgtEl>
                                          <p:spTgt spid="30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87">
                                            <p:txEl>
                                              <p:pRg st="5" end="5"/>
                                            </p:txEl>
                                          </p:spTgt>
                                        </p:tgtEl>
                                        <p:attrNameLst>
                                          <p:attrName>style.visibility</p:attrName>
                                        </p:attrNameLst>
                                      </p:cBhvr>
                                      <p:to>
                                        <p:strVal val="visible"/>
                                      </p:to>
                                    </p:set>
                                    <p:animEffect transition="in" filter="fade">
                                      <p:cBhvr>
                                        <p:cTn id="27" dur="500"/>
                                        <p:tgtEl>
                                          <p:spTgt spid="30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87">
                                            <p:txEl>
                                              <p:pRg st="6" end="6"/>
                                            </p:txEl>
                                          </p:spTgt>
                                        </p:tgtEl>
                                        <p:attrNameLst>
                                          <p:attrName>style.visibility</p:attrName>
                                        </p:attrNameLst>
                                      </p:cBhvr>
                                      <p:to>
                                        <p:strVal val="visible"/>
                                      </p:to>
                                    </p:set>
                                    <p:animEffect transition="in" filter="fade">
                                      <p:cBhvr>
                                        <p:cTn id="32" dur="500"/>
                                        <p:tgtEl>
                                          <p:spTgt spid="30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87">
                                            <p:txEl>
                                              <p:pRg st="7" end="7"/>
                                            </p:txEl>
                                          </p:spTgt>
                                        </p:tgtEl>
                                        <p:attrNameLst>
                                          <p:attrName>style.visibility</p:attrName>
                                        </p:attrNameLst>
                                      </p:cBhvr>
                                      <p:to>
                                        <p:strVal val="visible"/>
                                      </p:to>
                                    </p:set>
                                    <p:animEffect transition="in" filter="fade">
                                      <p:cBhvr>
                                        <p:cTn id="37" dur="500"/>
                                        <p:tgtEl>
                                          <p:spTgt spid="308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87">
                                            <p:txEl>
                                              <p:pRg st="8" end="8"/>
                                            </p:txEl>
                                          </p:spTgt>
                                        </p:tgtEl>
                                        <p:attrNameLst>
                                          <p:attrName>style.visibility</p:attrName>
                                        </p:attrNameLst>
                                      </p:cBhvr>
                                      <p:to>
                                        <p:strVal val="visible"/>
                                      </p:to>
                                    </p:set>
                                    <p:animEffect transition="in" filter="fade">
                                      <p:cBhvr>
                                        <p:cTn id="42" dur="500"/>
                                        <p:tgtEl>
                                          <p:spTgt spid="308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87">
                                            <p:txEl>
                                              <p:pRg st="9" end="9"/>
                                            </p:txEl>
                                          </p:spTgt>
                                        </p:tgtEl>
                                        <p:attrNameLst>
                                          <p:attrName>style.visibility</p:attrName>
                                        </p:attrNameLst>
                                      </p:cBhvr>
                                      <p:to>
                                        <p:strVal val="visible"/>
                                      </p:to>
                                    </p:set>
                                    <p:animEffect transition="in" filter="fade">
                                      <p:cBhvr>
                                        <p:cTn id="47" dur="500"/>
                                        <p:tgtEl>
                                          <p:spTgt spid="30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uiExpand="1"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ep 9"/>
          <p:cNvGrpSpPr>
            <a:grpSpLocks/>
          </p:cNvGrpSpPr>
          <p:nvPr/>
        </p:nvGrpSpPr>
        <p:grpSpPr bwMode="auto">
          <a:xfrm>
            <a:off x="6624638" y="4217988"/>
            <a:ext cx="1516062" cy="696912"/>
            <a:chOff x="6615066" y="4217868"/>
            <a:chExt cx="1516652" cy="697693"/>
          </a:xfrm>
        </p:grpSpPr>
        <p:pic>
          <p:nvPicPr>
            <p:cNvPr id="14"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066" y="4227933"/>
              <a:ext cx="1516652" cy="665535"/>
            </a:xfrm>
            <a:prstGeom prst="rect">
              <a:avLst/>
            </a:prstGeom>
            <a:effectLst>
              <a:softEdge rad="0"/>
            </a:effectLst>
          </p:spPr>
        </p:pic>
        <p:cxnSp>
          <p:nvCxnSpPr>
            <p:cNvPr id="15" name="Rechte verbindingslijn 11"/>
            <p:cNvCxnSpPr/>
            <p:nvPr/>
          </p:nvCxnSpPr>
          <p:spPr>
            <a:xfrm flipH="1">
              <a:off x="7690221" y="4217868"/>
              <a:ext cx="206455" cy="697693"/>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098" name="Picture 2" descr="http://cdn.morguefile.com/imageData/public/files/b/bhailu7/preview/fldr_2005_06_28/file000439115492.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9000"/>
                    </a14:imgEffect>
                    <a14:imgEffect>
                      <a14:brightnessContrast bright="-21000"/>
                    </a14:imgEffect>
                  </a14:imgLayer>
                </a14:imgProps>
              </a:ext>
              <a:ext uri="{28A0092B-C50C-407E-A947-70E740481C1C}">
                <a14:useLocalDpi xmlns:a14="http://schemas.microsoft.com/office/drawing/2010/main" val="0"/>
              </a:ext>
            </a:extLst>
          </a:blip>
          <a:srcRect b="11291"/>
          <a:stretch/>
        </p:blipFill>
        <p:spPr bwMode="auto">
          <a:xfrm>
            <a:off x="0" y="-20278"/>
            <a:ext cx="9166068" cy="5163778"/>
          </a:xfrm>
          <a:prstGeom prst="rect">
            <a:avLst/>
          </a:prstGeom>
          <a:noFill/>
          <a:extLst>
            <a:ext uri="{909E8E84-426E-40DD-AFC4-6F175D3DCCD1}">
              <a14:hiddenFill xmlns:a14="http://schemas.microsoft.com/office/drawing/2010/main">
                <a:solidFill>
                  <a:srgbClr val="FFFFFF"/>
                </a:solidFill>
              </a14:hiddenFill>
            </a:ext>
          </a:extLst>
        </p:spPr>
      </p:pic>
      <p:sp>
        <p:nvSpPr>
          <p:cNvPr id="28673" name="Rounded Rectangle 9"/>
          <p:cNvSpPr>
            <a:spLocks noChangeArrowheads="1"/>
          </p:cNvSpPr>
          <p:nvPr/>
        </p:nvSpPr>
        <p:spPr bwMode="auto">
          <a:xfrm>
            <a:off x="-107950" y="3813175"/>
            <a:ext cx="1511300" cy="865188"/>
          </a:xfrm>
          <a:prstGeom prst="roundRect">
            <a:avLst>
              <a:gd name="adj" fmla="val 16667"/>
            </a:avLst>
          </a:prstGeom>
          <a:noFill/>
          <a:ln w="9525">
            <a:noFill/>
            <a:round/>
            <a:headEnd/>
            <a:tailEnd/>
          </a:ln>
        </p:spPr>
        <p:txBody>
          <a:bodyPr lIns="0" tIns="0" rIns="0" bIns="0">
            <a:prstTxWarp prst="textNoShape">
              <a:avLst/>
            </a:prstTxWarp>
          </a:bodyPr>
          <a:lstStyle/>
          <a:p>
            <a:pPr marL="180975" indent="-180975"/>
            <a:endParaRPr lang="nl-NL">
              <a:latin typeface="Calibri" pitchFamily="84" charset="0"/>
            </a:endParaRPr>
          </a:p>
        </p:txBody>
      </p:sp>
      <p:sp>
        <p:nvSpPr>
          <p:cNvPr id="3087" name="Text Box 15"/>
          <p:cNvSpPr txBox="1">
            <a:spLocks noChangeArrowheads="1"/>
          </p:cNvSpPr>
          <p:nvPr/>
        </p:nvSpPr>
        <p:spPr bwMode="auto">
          <a:xfrm>
            <a:off x="194400" y="914400"/>
            <a:ext cx="8964612" cy="1600438"/>
          </a:xfrm>
          <a:prstGeom prst="rect">
            <a:avLst/>
          </a:prstGeom>
          <a:noFill/>
          <a:ln>
            <a:noFill/>
          </a:ln>
          <a:ex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793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eaLnBrk="1" fontAlgn="auto" hangingPunct="1">
              <a:spcBef>
                <a:spcPts val="0"/>
              </a:spcBef>
              <a:spcAft>
                <a:spcPts val="0"/>
              </a:spcAft>
              <a:defRPr/>
            </a:pPr>
            <a:r>
              <a:rPr lang="nl-NL" sz="2800" dirty="0" err="1" smtClean="0">
                <a:solidFill>
                  <a:schemeClr val="bg1"/>
                </a:solidFill>
                <a:effectLst>
                  <a:outerShdw blurRad="38100" dist="38100" dir="2700000" algn="tl">
                    <a:srgbClr val="000000">
                      <a:alpha val="43137"/>
                    </a:srgbClr>
                  </a:outerShdw>
                </a:effectLst>
                <a:latin typeface="+mn-lt"/>
                <a:cs typeface="+mn-cs"/>
              </a:rPr>
              <a:t>total</a:t>
            </a:r>
            <a:r>
              <a:rPr lang="nl-NL" sz="2800" dirty="0" smtClean="0">
                <a:solidFill>
                  <a:schemeClr val="bg1"/>
                </a:solidFill>
                <a:effectLst>
                  <a:outerShdw blurRad="38100" dist="38100" dir="2700000" algn="tl">
                    <a:srgbClr val="000000">
                      <a:alpha val="43137"/>
                    </a:srgbClr>
                  </a:outerShdw>
                </a:effectLst>
                <a:latin typeface="+mn-lt"/>
                <a:cs typeface="+mn-cs"/>
              </a:rPr>
              <a:t> </a:t>
            </a:r>
            <a:r>
              <a:rPr lang="nl-NL" sz="2800" dirty="0">
                <a:solidFill>
                  <a:schemeClr val="bg1"/>
                </a:solidFill>
                <a:effectLst>
                  <a:outerShdw blurRad="38100" dist="38100" dir="2700000" algn="tl">
                    <a:srgbClr val="000000">
                      <a:alpha val="43137"/>
                    </a:srgbClr>
                  </a:outerShdw>
                </a:effectLst>
                <a:latin typeface="+mn-lt"/>
                <a:cs typeface="+mn-cs"/>
              </a:rPr>
              <a:t>order + </a:t>
            </a:r>
            <a:r>
              <a:rPr lang="nl-NL" sz="2800" dirty="0" err="1">
                <a:solidFill>
                  <a:schemeClr val="tx2">
                    <a:lumMod val="60000"/>
                    <a:lumOff val="40000"/>
                  </a:schemeClr>
                </a:solidFill>
                <a:effectLst>
                  <a:outerShdw blurRad="38100" dist="38100" dir="2700000" algn="tl">
                    <a:srgbClr val="000000">
                      <a:alpha val="43137"/>
                    </a:srgbClr>
                  </a:outerShdw>
                </a:effectLst>
                <a:latin typeface="+mn-lt"/>
                <a:cs typeface="+mn-cs"/>
              </a:rPr>
              <a:t>infinitesimal</a:t>
            </a:r>
            <a:r>
              <a:rPr lang="nl-NL" sz="2800" dirty="0">
                <a:solidFill>
                  <a:schemeClr val="tx2">
                    <a:lumMod val="60000"/>
                    <a:lumOff val="40000"/>
                  </a:schemeClr>
                </a:solidFill>
                <a:effectLst>
                  <a:outerShdw blurRad="38100" dist="38100" dir="2700000" algn="tl">
                    <a:srgbClr val="000000">
                      <a:alpha val="43137"/>
                    </a:srgbClr>
                  </a:outerShdw>
                </a:effectLst>
                <a:latin typeface="+mn-lt"/>
                <a:cs typeface="+mn-cs"/>
              </a:rPr>
              <a:t> </a:t>
            </a:r>
            <a:r>
              <a:rPr lang="nl-NL" sz="2800" dirty="0" err="1" smtClean="0">
                <a:solidFill>
                  <a:schemeClr val="tx2">
                    <a:lumMod val="60000"/>
                    <a:lumOff val="40000"/>
                  </a:schemeClr>
                </a:solidFill>
                <a:effectLst>
                  <a:outerShdw blurRad="38100" dist="38100" dir="2700000" algn="tl">
                    <a:srgbClr val="000000">
                      <a:alpha val="43137"/>
                    </a:srgbClr>
                  </a:outerShdw>
                </a:effectLst>
                <a:latin typeface="+mn-lt"/>
                <a:cs typeface="+mn-cs"/>
              </a:rPr>
              <a:t>intervals</a:t>
            </a:r>
            <a:endParaRPr lang="nl-NL" sz="2800" dirty="0" smtClean="0">
              <a:solidFill>
                <a:schemeClr val="tx2">
                  <a:lumMod val="60000"/>
                  <a:lumOff val="40000"/>
                </a:schemeClr>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defRPr/>
            </a:pPr>
            <a:endParaRPr lang="nl-NL" sz="2800" dirty="0">
              <a:solidFill>
                <a:schemeClr val="tx2">
                  <a:lumMod val="60000"/>
                  <a:lumOff val="40000"/>
                </a:schemeClr>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buFont typeface="Arial" pitchFamily="34" charset="0"/>
              <a:buChar char="•"/>
              <a:defRPr/>
            </a:pPr>
            <a:r>
              <a:rPr lang="nl-NL" sz="2800" dirty="0" err="1" smtClean="0">
                <a:solidFill>
                  <a:schemeClr val="bg1"/>
                </a:solidFill>
                <a:effectLst>
                  <a:outerShdw blurRad="38100" dist="38100" dir="2700000" algn="tl">
                    <a:srgbClr val="000000">
                      <a:alpha val="43137"/>
                    </a:srgbClr>
                  </a:outerShdw>
                </a:effectLst>
                <a:latin typeface="+mn-lt"/>
                <a:cs typeface="+mn-cs"/>
              </a:rPr>
              <a:t>continuous</a:t>
            </a:r>
            <a:r>
              <a:rPr lang="nl-NL" sz="2800" dirty="0" smtClean="0">
                <a:solidFill>
                  <a:schemeClr val="bg1"/>
                </a:solidFill>
                <a:effectLst>
                  <a:outerShdw blurRad="38100" dist="38100" dir="2700000" algn="tl">
                    <a:srgbClr val="000000">
                      <a:alpha val="43137"/>
                    </a:srgbClr>
                  </a:outerShdw>
                </a:effectLst>
                <a:latin typeface="+mn-lt"/>
                <a:cs typeface="+mn-cs"/>
              </a:rPr>
              <a:t> </a:t>
            </a:r>
            <a:r>
              <a:rPr lang="nl-NL" sz="2800" dirty="0" err="1" smtClean="0">
                <a:solidFill>
                  <a:schemeClr val="bg1"/>
                </a:solidFill>
                <a:effectLst>
                  <a:outerShdw blurRad="38100" dist="38100" dir="2700000" algn="tl">
                    <a:srgbClr val="000000">
                      <a:alpha val="43137"/>
                    </a:srgbClr>
                  </a:outerShdw>
                </a:effectLst>
                <a:latin typeface="+mn-lt"/>
                <a:cs typeface="+mn-cs"/>
              </a:rPr>
              <a:t>physical</a:t>
            </a:r>
            <a:r>
              <a:rPr lang="nl-NL" sz="2800" dirty="0" smtClean="0">
                <a:solidFill>
                  <a:schemeClr val="bg1"/>
                </a:solidFill>
                <a:effectLst>
                  <a:outerShdw blurRad="38100" dist="38100" dir="2700000" algn="tl">
                    <a:srgbClr val="000000">
                      <a:alpha val="43137"/>
                    </a:srgbClr>
                  </a:outerShdw>
                </a:effectLst>
                <a:latin typeface="+mn-lt"/>
                <a:cs typeface="+mn-cs"/>
              </a:rPr>
              <a:t> </a:t>
            </a:r>
            <a:r>
              <a:rPr lang="nl-NL" sz="2800" dirty="0" err="1" smtClean="0">
                <a:solidFill>
                  <a:schemeClr val="bg1"/>
                </a:solidFill>
                <a:effectLst>
                  <a:outerShdw blurRad="38100" dist="38100" dir="2700000" algn="tl">
                    <a:srgbClr val="000000">
                      <a:alpha val="43137"/>
                    </a:srgbClr>
                  </a:outerShdw>
                </a:effectLst>
                <a:latin typeface="+mn-lt"/>
                <a:cs typeface="+mn-cs"/>
              </a:rPr>
              <a:t>processes</a:t>
            </a:r>
            <a:endParaRPr lang="nl-NL" sz="2800" dirty="0">
              <a:solidFill>
                <a:schemeClr val="bg1"/>
              </a:solidFill>
              <a:effectLst>
                <a:outerShdw blurRad="38100" dist="38100" dir="2700000" algn="tl">
                  <a:srgbClr val="000000">
                    <a:alpha val="43137"/>
                  </a:srgbClr>
                </a:outerShdw>
              </a:effectLst>
              <a:latin typeface="+mn-lt"/>
              <a:cs typeface="+mn-cs"/>
            </a:endParaRPr>
          </a:p>
          <a:p>
            <a:pPr marL="0" lvl="1" eaLnBrk="1" fontAlgn="auto" hangingPunct="1">
              <a:spcBef>
                <a:spcPts val="0"/>
              </a:spcBef>
              <a:spcAft>
                <a:spcPts val="0"/>
              </a:spcAft>
              <a:defRPr/>
            </a:pPr>
            <a:r>
              <a:rPr lang="nl-NL" sz="2000" dirty="0">
                <a:solidFill>
                  <a:schemeClr val="bg1"/>
                </a:solidFill>
                <a:effectLst>
                  <a:outerShdw blurRad="38100" dist="38100" dir="2700000" algn="tl">
                    <a:srgbClr val="000000">
                      <a:alpha val="43137"/>
                    </a:srgbClr>
                  </a:outerShdw>
                </a:effectLst>
                <a:latin typeface="+mn-lt"/>
                <a:cs typeface="+mn-cs"/>
              </a:rPr>
              <a:t>	</a:t>
            </a:r>
          </a:p>
        </p:txBody>
      </p:sp>
      <p:sp>
        <p:nvSpPr>
          <p:cNvPr id="8" name="Text Box 15"/>
          <p:cNvSpPr txBox="1">
            <a:spLocks noChangeArrowheads="1"/>
          </p:cNvSpPr>
          <p:nvPr/>
        </p:nvSpPr>
        <p:spPr bwMode="auto">
          <a:xfrm>
            <a:off x="194400" y="194400"/>
            <a:ext cx="6769101" cy="492443"/>
          </a:xfrm>
          <a:prstGeom prst="rect">
            <a:avLst/>
          </a:prstGeom>
          <a:noFill/>
          <a:ln>
            <a:noFill/>
          </a:ln>
          <a:effectLst/>
        </p:spPr>
        <p:txBody>
          <a:bodyPr lIns="0" tIns="0" rIns="0" bIns="0">
            <a:spAutoFit/>
          </a:bodyPr>
          <a:lstStyle>
            <a:lvl1pPr marL="342900" indent="-342900" eaLnBrk="0" hangingPunct="0">
              <a:defRPr sz="2400">
                <a:solidFill>
                  <a:schemeClr val="tx1"/>
                </a:solidFill>
                <a:latin typeface="Arial" charset="0"/>
                <a:ea typeface="ＭＳ Ｐゴシック" pitchFamily="1" charset="-128"/>
              </a:defRPr>
            </a:lvl1pPr>
            <a:lvl2pPr marL="180975" indent="-1588" eaLnBrk="0" hangingPunct="0">
              <a:defRPr sz="2400">
                <a:solidFill>
                  <a:schemeClr val="tx1"/>
                </a:solidFill>
                <a:latin typeface="Arial" charset="0"/>
                <a:ea typeface="ＭＳ Ｐゴシック" pitchFamily="1" charset="-128"/>
              </a:defRPr>
            </a:lvl2pPr>
            <a:lvl3pPr marL="1143000" indent="-228600" eaLnBrk="0" hangingPunct="0">
              <a:defRPr sz="2400">
                <a:solidFill>
                  <a:schemeClr val="tx1"/>
                </a:solidFill>
                <a:latin typeface="Arial" charset="0"/>
                <a:ea typeface="ＭＳ Ｐゴシック" pitchFamily="1" charset="-128"/>
              </a:defRPr>
            </a:lvl3pPr>
            <a:lvl4pPr marL="1600200" indent="-228600" eaLnBrk="0" hangingPunct="0">
              <a:defRPr sz="2400">
                <a:solidFill>
                  <a:schemeClr val="tx1"/>
                </a:solidFill>
                <a:latin typeface="Arial" charset="0"/>
                <a:ea typeface="ＭＳ Ｐゴシック" pitchFamily="1" charset="-128"/>
              </a:defRPr>
            </a:lvl4pPr>
            <a:lvl5pPr marL="2057400" indent="-228600" eaLnBrk="0" hangingPunct="0">
              <a:defRPr sz="2400">
                <a:solidFill>
                  <a:schemeClr val="tx1"/>
                </a:solidFill>
                <a:latin typeface="Arial" charset="0"/>
                <a:ea typeface="ＭＳ Ｐゴシック" pitchFamily="1" charset="-128"/>
              </a:defRPr>
            </a:lvl5pPr>
            <a:lvl6pPr marL="25146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6pPr>
            <a:lvl7pPr marL="29718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7pPr>
            <a:lvl8pPr marL="34290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8pPr>
            <a:lvl9pPr marL="3886200" indent="-228600" algn="ctr" eaLnBrk="0" fontAlgn="base" hangingPunct="0">
              <a:lnSpc>
                <a:spcPct val="110000"/>
              </a:lnSpc>
              <a:spcBef>
                <a:spcPct val="0"/>
              </a:spcBef>
              <a:spcAft>
                <a:spcPct val="50000"/>
              </a:spcAft>
              <a:buClr>
                <a:schemeClr val="tx2"/>
              </a:buClr>
              <a:buChar char="•"/>
              <a:defRPr sz="2400">
                <a:solidFill>
                  <a:schemeClr val="tx1"/>
                </a:solidFill>
                <a:latin typeface="Arial" charset="0"/>
                <a:ea typeface="ＭＳ Ｐゴシック" pitchFamily="1" charset="-128"/>
              </a:defRPr>
            </a:lvl9pPr>
          </a:lstStyle>
          <a:p>
            <a:pPr marL="0" lvl="1" indent="0" eaLnBrk="1" fontAlgn="auto" hangingPunct="1">
              <a:spcBef>
                <a:spcPts val="0"/>
              </a:spcBef>
              <a:spcAft>
                <a:spcPts val="0"/>
              </a:spcAft>
              <a:defRPr/>
            </a:pPr>
            <a:r>
              <a:rPr lang="nl-NL" sz="3200" dirty="0" err="1" smtClean="0">
                <a:solidFill>
                  <a:schemeClr val="bg1"/>
                </a:solidFill>
                <a:effectLst>
                  <a:outerShdw blurRad="38100" dist="38100" dir="2700000" algn="tl">
                    <a:srgbClr val="000000">
                      <a:alpha val="43137"/>
                    </a:srgbClr>
                  </a:outerShdw>
                </a:effectLst>
                <a:latin typeface="+mn-lt"/>
                <a:cs typeface="+mn-cs"/>
              </a:rPr>
              <a:t>Flavours</a:t>
            </a:r>
            <a:r>
              <a:rPr lang="nl-NL" sz="3200" dirty="0" smtClean="0">
                <a:solidFill>
                  <a:schemeClr val="bg1"/>
                </a:solidFill>
                <a:effectLst>
                  <a:outerShdw blurRad="38100" dist="38100" dir="2700000" algn="tl">
                    <a:srgbClr val="000000">
                      <a:alpha val="43137"/>
                    </a:srgbClr>
                  </a:outerShdw>
                </a:effectLst>
                <a:latin typeface="+mn-lt"/>
                <a:cs typeface="+mn-cs"/>
              </a:rPr>
              <a:t> of time</a:t>
            </a:r>
            <a:endParaRPr lang="nl-NL" sz="2000" dirty="0">
              <a:latin typeface="+mn-lt"/>
              <a:cs typeface="+mn-cs"/>
            </a:endParaRPr>
          </a:p>
        </p:txBody>
      </p:sp>
      <p:sp>
        <p:nvSpPr>
          <p:cNvPr id="2" name="Rechthoek 1"/>
          <p:cNvSpPr/>
          <p:nvPr/>
        </p:nvSpPr>
        <p:spPr>
          <a:xfrm rot="5400000">
            <a:off x="6786210" y="2248585"/>
            <a:ext cx="4572000" cy="215444"/>
          </a:xfrm>
          <a:prstGeom prst="rect">
            <a:avLst/>
          </a:prstGeom>
        </p:spPr>
        <p:txBody>
          <a:bodyPr>
            <a:spAutoFit/>
          </a:bodyPr>
          <a:lstStyle/>
          <a:p>
            <a:r>
              <a:rPr lang="en-US" sz="800" dirty="0">
                <a:solidFill>
                  <a:schemeClr val="bg1"/>
                </a:solidFill>
              </a:rPr>
              <a:t>http://www.morguefile.com/archive/display/71806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7">
                                            <p:txEl>
                                              <p:pRg st="2" end="2"/>
                                            </p:txEl>
                                          </p:spTgt>
                                        </p:tgtEl>
                                        <p:attrNameLst>
                                          <p:attrName>style.visibility</p:attrName>
                                        </p:attrNameLst>
                                      </p:cBhvr>
                                      <p:to>
                                        <p:strVal val="visible"/>
                                      </p:to>
                                    </p:set>
                                    <p:animEffect transition="in" filter="fade">
                                      <p:cBhvr>
                                        <p:cTn id="7" dur="500"/>
                                        <p:tgtEl>
                                          <p:spTgt spid="30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uiExpand="1"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380</Words>
  <Application>Microsoft Office PowerPoint</Application>
  <PresentationFormat>Diavoorstelling (16:9)</PresentationFormat>
  <Paragraphs>112</Paragraphs>
  <Slides>10</Slides>
  <Notes>10</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Office Theme</vt:lpstr>
      <vt:lpstr>A core Course on Modeling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TU/e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kees van overveld</cp:lastModifiedBy>
  <cp:revision>154</cp:revision>
  <dcterms:created xsi:type="dcterms:W3CDTF">2013-05-16T11:19:57Z</dcterms:created>
  <dcterms:modified xsi:type="dcterms:W3CDTF">2013-08-12T16:42:12Z</dcterms:modified>
</cp:coreProperties>
</file>